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7" r:id="rId1"/>
  </p:sldMasterIdLst>
  <p:notesMasterIdLst>
    <p:notesMasterId r:id="rId16"/>
  </p:notesMasterIdLst>
  <p:sldIdLst>
    <p:sldId id="256" r:id="rId2"/>
    <p:sldId id="443" r:id="rId3"/>
    <p:sldId id="444" r:id="rId4"/>
    <p:sldId id="445" r:id="rId5"/>
    <p:sldId id="376" r:id="rId6"/>
    <p:sldId id="446" r:id="rId7"/>
    <p:sldId id="436" r:id="rId8"/>
    <p:sldId id="450" r:id="rId9"/>
    <p:sldId id="440" r:id="rId10"/>
    <p:sldId id="396" r:id="rId11"/>
    <p:sldId id="442" r:id="rId12"/>
    <p:sldId id="438" r:id="rId13"/>
    <p:sldId id="447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4171A"/>
    <a:srgbClr val="FEC4BE"/>
    <a:srgbClr val="FF9900"/>
    <a:srgbClr val="C4D2F8"/>
    <a:srgbClr val="73F1AF"/>
    <a:srgbClr val="030F11"/>
    <a:srgbClr val="000000"/>
    <a:srgbClr val="000099"/>
    <a:srgbClr val="70A8B0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446" autoAdjust="0"/>
    <p:restoredTop sz="98649" autoAdjust="0"/>
  </p:normalViewPr>
  <p:slideViewPr>
    <p:cSldViewPr>
      <p:cViewPr>
        <p:scale>
          <a:sx n="87" d="100"/>
          <a:sy n="87" d="100"/>
        </p:scale>
        <p:origin x="-462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3.xlsx"/><Relationship Id="rId1" Type="http://schemas.openxmlformats.org/officeDocument/2006/relationships/image" Target="../media/image3.jpe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image" Target="../media/image2.jpe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image" Target="../media/image3.jpe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image" Target="../media/image6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3"/>
      <c:hPercent val="57"/>
      <c:rotY val="21"/>
      <c:depthPercent val="8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ln w="25400">
          <a:noFill/>
        </a:ln>
      </c:spPr>
    </c:sideWall>
    <c:plotArea>
      <c:layout>
        <c:manualLayout>
          <c:layoutTarget val="inner"/>
          <c:xMode val="edge"/>
          <c:yMode val="edge"/>
          <c:x val="5.8916856104284036E-2"/>
          <c:y val="0.13698032795405518"/>
          <c:w val="0.92574144236156852"/>
          <c:h val="0.74623199327808976"/>
        </c:manualLayout>
      </c:layout>
      <c:bar3DChart>
        <c:barDir val="col"/>
        <c:grouping val="stacked"/>
        <c:ser>
          <c:idx val="0"/>
          <c:order val="0"/>
          <c:spPr>
            <a:solidFill>
              <a:srgbClr val="CC99FF"/>
            </a:solidFill>
            <a:ln w="1928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00FF00"/>
              </a:solidFill>
              <a:ln w="1928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6600"/>
              </a:solidFill>
              <a:ln w="1928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6736401673640221E-2"/>
                  <c:y val="-1.944211836422912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3844,9</a:t>
                    </a:r>
                    <a:endParaRPr lang="ru-RU" dirty="0" smtClean="0"/>
                  </a:p>
                  <a:p>
                    <a:r>
                      <a:rPr lang="ru-RU" dirty="0" smtClean="0"/>
                      <a:t>тыс.руб.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2315202231520542E-2"/>
                  <c:y val="-3.15934423418722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3844,9</a:t>
                    </a:r>
                    <a:endParaRPr lang="ru-RU" dirty="0" smtClean="0"/>
                  </a:p>
                  <a:p>
                    <a:r>
                      <a:rPr lang="ru-RU" dirty="0" smtClean="0"/>
                      <a:t>тыс.руб.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rgbClr val="0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Sheet1!$A$1:$B$1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Sheet1!$A$2:$B$2</c:f>
              <c:numCache>
                <c:formatCode>0.0</c:formatCode>
                <c:ptCount val="2"/>
                <c:pt idx="0">
                  <c:v>3844.9</c:v>
                </c:pt>
                <c:pt idx="1">
                  <c:v>3844.9</c:v>
                </c:pt>
              </c:numCache>
            </c:numRef>
          </c:val>
        </c:ser>
        <c:gapWidth val="60"/>
        <c:gapDepth val="0"/>
        <c:shape val="cylinder"/>
        <c:axId val="139772288"/>
        <c:axId val="139773824"/>
        <c:axId val="0"/>
      </c:bar3DChart>
      <c:catAx>
        <c:axId val="139772288"/>
        <c:scaling>
          <c:orientation val="minMax"/>
        </c:scaling>
        <c:axPos val="b"/>
        <c:numFmt formatCode="General" sourceLinked="1"/>
        <c:tickLblPos val="low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53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9773824"/>
        <c:crosses val="autoZero"/>
        <c:auto val="1"/>
        <c:lblAlgn val="ctr"/>
        <c:lblOffset val="100"/>
        <c:tickLblSkip val="1"/>
        <c:tickMarkSkip val="1"/>
      </c:catAx>
      <c:valAx>
        <c:axId val="139773824"/>
        <c:scaling>
          <c:orientation val="minMax"/>
          <c:max val="4000"/>
          <c:min val="0"/>
        </c:scaling>
        <c:axPos val="l"/>
        <c:majorGridlines>
          <c:spPr>
            <a:ln w="19284">
              <a:solidFill>
                <a:srgbClr val="FFFFFF"/>
              </a:solidFill>
              <a:prstDash val="solid"/>
            </a:ln>
          </c:spPr>
        </c:majorGridlines>
        <c:numFmt formatCode="0.0" sourceLinked="1"/>
        <c:tickLblPos val="nextTo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9772288"/>
        <c:crosses val="autoZero"/>
        <c:crossBetween val="between"/>
        <c:majorUnit val="800"/>
        <c:minorUnit val="800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581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3888888888888888E-2"/>
                  <c:y val="3.5766773734308067E-2"/>
                </c:manualLayout>
              </c:layout>
              <c:showVal val="1"/>
            </c:dLbl>
            <c:dLbl>
              <c:idx val="1"/>
              <c:layout>
                <c:manualLayout>
                  <c:x val="9.2592592592592587E-3"/>
                  <c:y val="4.3399415460342636E-2"/>
                </c:manualLayout>
              </c:layout>
              <c:showVal val="1"/>
            </c:dLbl>
            <c:dLbl>
              <c:idx val="2"/>
              <c:layout>
                <c:manualLayout>
                  <c:x val="1.5431977252843395E-2"/>
                  <c:y val="4.2440066915187528E-2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2400" b="1">
                    <a:solidFill>
                      <a:srgbClr val="030F1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План 2018</c:v>
                </c:pt>
                <c:pt idx="1">
                  <c:v>Ожидаемое 2018 </c:v>
                </c:pt>
                <c:pt idx="2">
                  <c:v>План 2019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576</c:v>
                </c:pt>
                <c:pt idx="1">
                  <c:v>511.1</c:v>
                </c:pt>
                <c:pt idx="2">
                  <c:v>1044.2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2.3148148148148147E-2"/>
                  <c:y val="-7.4507960815931515E-2"/>
                </c:manualLayout>
              </c:layout>
              <c:showVal val="1"/>
            </c:dLbl>
            <c:dLbl>
              <c:idx val="1"/>
              <c:layout>
                <c:manualLayout>
                  <c:x val="1.8518518518518517E-2"/>
                  <c:y val="-6.8007810568872507E-2"/>
                </c:manualLayout>
              </c:layout>
              <c:showVal val="1"/>
            </c:dLbl>
            <c:dLbl>
              <c:idx val="2"/>
              <c:layout>
                <c:manualLayout>
                  <c:x val="2.3148026635559444E-2"/>
                  <c:y val="-1.9385857457345897E-2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2400" b="1">
                    <a:solidFill>
                      <a:srgbClr val="04171A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План 2018</c:v>
                </c:pt>
                <c:pt idx="1">
                  <c:v>Ожидаемое 2018 </c:v>
                </c:pt>
                <c:pt idx="2">
                  <c:v>План 2019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2945.3</c:v>
                </c:pt>
                <c:pt idx="1">
                  <c:v>3524.7</c:v>
                </c:pt>
                <c:pt idx="2">
                  <c:v>2800.7</c:v>
                </c:pt>
              </c:numCache>
            </c:numRef>
          </c:val>
        </c:ser>
        <c:dLbls>
          <c:showVal val="1"/>
        </c:dLbls>
        <c:shape val="box"/>
        <c:axId val="140429184"/>
        <c:axId val="140430720"/>
        <c:axId val="0"/>
      </c:bar3DChart>
      <c:catAx>
        <c:axId val="140429184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430720"/>
        <c:crosses val="autoZero"/>
        <c:auto val="1"/>
        <c:lblAlgn val="ctr"/>
        <c:lblOffset val="100"/>
      </c:catAx>
      <c:valAx>
        <c:axId val="140430720"/>
        <c:scaling>
          <c:orientation val="minMax"/>
          <c:max val="1"/>
          <c:min val="0"/>
        </c:scaling>
        <c:axPos val="l"/>
        <c:majorGridlines/>
        <c:numFmt formatCode="0%" sourceLinked="0"/>
        <c:tickLblPos val="nextTo"/>
        <c:txPr>
          <a:bodyPr/>
          <a:lstStyle/>
          <a:p>
            <a:pPr>
              <a:defRPr sz="1600" b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429184"/>
        <c:crosses val="autoZero"/>
        <c:crossBetween val="between"/>
        <c:majorUnit val="0.2"/>
        <c:minorUnit val="0.2"/>
      </c:valAx>
    </c:plotArea>
    <c:legend>
      <c:legendPos val="r"/>
      <c:layout/>
      <c:txPr>
        <a:bodyPr/>
        <a:lstStyle/>
        <a:p>
          <a:pPr>
            <a:defRPr sz="1600">
              <a:solidFill>
                <a:srgbClr val="030F1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459063320239942"/>
          <c:w val="0.67817040086192493"/>
          <c:h val="0.600345554386828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C000"/>
              </a:solidFill>
            </c:spPr>
          </c:dPt>
          <c:dPt>
            <c:idx val="6"/>
            <c:spPr>
              <a:solidFill>
                <a:srgbClr val="FF0066"/>
              </a:solidFill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3.3333333333333284E-2"/>
                  <c:y val="8.5023973473980954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smtClean="0"/>
                      <a:t>7 </a:t>
                    </a:r>
                    <a:r>
                      <a:rPr lang="en-US" sz="2000" b="1" smtClean="0"/>
                      <a:t>%</a:t>
                    </a:r>
                    <a:endParaRPr lang="en-US" sz="2000" b="1" dirty="0"/>
                  </a:p>
                </c:rich>
              </c:tx>
              <c:dLblPos val="outEnd"/>
              <c:showPercent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0.10416666666666667"/>
                  <c:y val="4.637671280398961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smtClean="0"/>
                      <a:t>2</a:t>
                    </a:r>
                    <a:r>
                      <a:rPr lang="ru-RU" sz="2000" b="1" smtClean="0"/>
                      <a:t>2</a:t>
                    </a:r>
                    <a:r>
                      <a:rPr lang="en-US" sz="2000" b="1" smtClean="0"/>
                      <a:t>%</a:t>
                    </a:r>
                    <a:endParaRPr lang="en-US" sz="2000" b="1"/>
                  </a:p>
                </c:rich>
              </c:tx>
              <c:dLblPos val="outEnd"/>
              <c:showPercent val="1"/>
            </c:dLbl>
            <c:dLbl>
              <c:idx val="5"/>
              <c:layout>
                <c:manualLayout>
                  <c:x val="-7.9166666666666663E-2"/>
                  <c:y val="-0.1752009150372941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15 </a:t>
                    </a:r>
                    <a:r>
                      <a:rPr lang="en-US" sz="2000" b="1" dirty="0" smtClean="0"/>
                      <a:t>%</a:t>
                    </a:r>
                    <a:endParaRPr lang="en-US" sz="2000" b="1" dirty="0"/>
                  </a:p>
                </c:rich>
              </c:tx>
              <c:dLblPos val="outEnd"/>
              <c:showPercent val="1"/>
            </c:dLbl>
            <c:dLbl>
              <c:idx val="6"/>
              <c:layout>
                <c:manualLayout>
                  <c:x val="1.3888888888888914E-2"/>
                  <c:y val="1.2882420223330448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56 </a:t>
                    </a:r>
                    <a:r>
                      <a:rPr lang="en-US" sz="2000" b="1" dirty="0" smtClean="0"/>
                      <a:t>%</a:t>
                    </a:r>
                    <a:endParaRPr lang="en-US" sz="2000" b="1" dirty="0"/>
                  </a:p>
                </c:rich>
              </c:tx>
              <c:dLblPos val="ctr"/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numFmt formatCode="0.0%" sourceLinked="0"/>
            <c:txPr>
              <a:bodyPr/>
              <a:lstStyle/>
              <a:p>
                <a:pPr>
                  <a:defRPr sz="2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Percent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Доходы от продажи земельных участков</c:v>
                </c:pt>
                <c:pt idx="1">
                  <c:v>Доходы от продажи имущества</c:v>
                </c:pt>
                <c:pt idx="2">
                  <c:v>НДФЛ</c:v>
                </c:pt>
                <c:pt idx="3">
                  <c:v>Налог на совокупный доход</c:v>
                </c:pt>
                <c:pt idx="4">
                  <c:v>Земельный налог</c:v>
                </c:pt>
                <c:pt idx="5">
                  <c:v>Налог на имущество физических лиц</c:v>
                </c:pt>
                <c:pt idx="6">
                  <c:v>Доход от использования имущества</c:v>
                </c:pt>
                <c:pt idx="7">
                  <c:v>Платежи при пользовании природными ресурсами</c:v>
                </c:pt>
                <c:pt idx="8">
                  <c:v>Госпошлина</c:v>
                </c:pt>
                <c:pt idx="9">
                  <c:v>Штрафы</c:v>
                </c:pt>
                <c:pt idx="10">
                  <c:v>Прочие доходы от оказания платных услуг и компенсации затрат</c:v>
                </c:pt>
                <c:pt idx="11">
                  <c:v>Прочие неналоговые доходы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2">
                  <c:v>78</c:v>
                </c:pt>
                <c:pt idx="4">
                  <c:v>224</c:v>
                </c:pt>
                <c:pt idx="5">
                  <c:v>154.1</c:v>
                </c:pt>
                <c:pt idx="6">
                  <c:v>585</c:v>
                </c:pt>
                <c:pt idx="8">
                  <c:v>3.1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3"/>
        <c:delete val="1"/>
      </c:legendEntry>
      <c:legendEntry>
        <c:idx val="7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ayout/>
      <c:txPr>
        <a:bodyPr/>
        <a:lstStyle/>
        <a:p>
          <a:pPr>
            <a:defRPr sz="1400">
              <a:solidFill>
                <a:srgbClr val="04171A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4084767181880104E-2"/>
          <c:y val="0.12615262504052305"/>
          <c:w val="0.59274411879070676"/>
          <c:h val="0.81134756006294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FEC4BE"/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13043811363857297"/>
                  <c:y val="-0.22074721655647475"/>
                </c:manualLayout>
              </c:layout>
              <c:showPercent val="1"/>
            </c:dLbl>
            <c:dLbl>
              <c:idx val="1"/>
              <c:layout>
                <c:manualLayout>
                  <c:x val="7.5155293088363953E-2"/>
                  <c:y val="-0.14232782017374887"/>
                </c:manualLayout>
              </c:layout>
              <c:showPercent val="1"/>
            </c:dLbl>
            <c:dLbl>
              <c:idx val="2"/>
              <c:layout>
                <c:manualLayout>
                  <c:x val="0.1336597769028868"/>
                  <c:y val="2.6462847057606782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000">
                    <a:solidFill>
                      <a:srgbClr val="04171A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Прочие 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1414.5</c:v>
                </c:pt>
                <c:pt idx="1">
                  <c:v>200.6</c:v>
                </c:pt>
                <c:pt idx="2">
                  <c:v>1185.5999999999999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1600">
              <a:solidFill>
                <a:srgbClr val="04171A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5"/>
      <c:hPercent val="50"/>
      <c:rotY val="230"/>
      <c:perspective val="0"/>
    </c:view3D>
    <c:plotArea>
      <c:layout>
        <c:manualLayout>
          <c:layoutTarget val="inner"/>
          <c:xMode val="edge"/>
          <c:yMode val="edge"/>
          <c:x val="4.7659995625546812E-2"/>
          <c:y val="0.11740184776522512"/>
          <c:w val="0.55890769903762028"/>
          <c:h val="0.81748377853166831"/>
        </c:manualLayout>
      </c:layout>
      <c:pie3DChart>
        <c:varyColors val="1"/>
        <c:ser>
          <c:idx val="0"/>
          <c:order val="0"/>
          <c:spPr>
            <a:solidFill>
              <a:schemeClr val="accent1"/>
            </a:solidFill>
            <a:ln w="27180">
              <a:noFill/>
            </a:ln>
          </c:spPr>
          <c:explosion val="13"/>
          <c:dPt>
            <c:idx val="0"/>
            <c:spPr>
              <a:solidFill>
                <a:srgbClr val="C00000"/>
              </a:solidFill>
              <a:ln w="27180">
                <a:noFill/>
              </a:ln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27180">
                <a:noFill/>
              </a:ln>
            </c:spPr>
          </c:dPt>
          <c:dPt>
            <c:idx val="2"/>
            <c:spPr>
              <a:solidFill>
                <a:srgbClr val="92D050"/>
              </a:solidFill>
              <a:ln w="27180">
                <a:noFill/>
              </a:ln>
            </c:spPr>
          </c:dPt>
          <c:dPt>
            <c:idx val="3"/>
            <c:spPr>
              <a:solidFill>
                <a:srgbClr val="FFFF66"/>
              </a:solidFill>
              <a:ln w="27180">
                <a:noFill/>
              </a:ln>
            </c:spPr>
          </c:dPt>
          <c:dPt>
            <c:idx val="4"/>
            <c:spPr>
              <a:solidFill>
                <a:srgbClr val="00B0F0"/>
              </a:solidFill>
              <a:ln w="27180">
                <a:noFill/>
              </a:ln>
            </c:spPr>
          </c:dPt>
          <c:dPt>
            <c:idx val="5"/>
            <c:spPr>
              <a:solidFill>
                <a:srgbClr val="FF0000"/>
              </a:solidFill>
              <a:ln w="27180">
                <a:noFill/>
              </a:ln>
            </c:spPr>
          </c:dPt>
          <c:dPt>
            <c:idx val="6"/>
            <c:spPr>
              <a:solidFill>
                <a:srgbClr val="73F1AF"/>
              </a:solidFill>
              <a:ln w="27180">
                <a:solidFill>
                  <a:schemeClr val="tx2">
                    <a:lumMod val="1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0.1319271106736658"/>
                  <c:y val="-6.362809196008036E-2"/>
                </c:manualLayout>
              </c:layout>
              <c:showPercent val="1"/>
            </c:dLbl>
            <c:dLbl>
              <c:idx val="2"/>
              <c:layout>
                <c:manualLayout>
                  <c:x val="-0.15250114829396325"/>
                  <c:y val="-5.5309854747867329E-2"/>
                </c:manualLayout>
              </c:layout>
              <c:showPercent val="1"/>
            </c:dLbl>
            <c:dLbl>
              <c:idx val="3"/>
              <c:layout>
                <c:manualLayout>
                  <c:x val="4.4178641732283468E-2"/>
                  <c:y val="-7.7443101347122956E-2"/>
                </c:manualLayout>
              </c:layout>
              <c:showPercent val="1"/>
            </c:dLbl>
            <c:dLbl>
              <c:idx val="4"/>
              <c:layout>
                <c:manualLayout>
                  <c:x val="6.6106080489938754E-2"/>
                  <c:y val="-9.3655512005533417E-2"/>
                </c:manualLayout>
              </c:layout>
              <c:showPercent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800" b="1">
                    <a:solidFill>
                      <a:srgbClr val="04171A"/>
                    </a:solidFill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Sheet1!$A$1:$G$1</c:f>
              <c:strCache>
                <c:ptCount val="6"/>
                <c:pt idx="0">
                  <c:v>ЖКХ </c:v>
                </c:pt>
                <c:pt idx="1">
                  <c:v>Национальная экономика</c:v>
                </c:pt>
                <c:pt idx="2">
                  <c:v>Общегосударственные вопросы</c:v>
                </c:pt>
                <c:pt idx="3">
                  <c:v>Социальная политика </c:v>
                </c:pt>
                <c:pt idx="4">
                  <c:v>Национальная оборона</c:v>
                </c:pt>
                <c:pt idx="5">
                  <c:v>национальная безопасность</c:v>
                </c:pt>
              </c:strCache>
            </c:strRef>
          </c:cat>
          <c:val>
            <c:numRef>
              <c:f>Sheet1!$A$2:$G$2</c:f>
              <c:numCache>
                <c:formatCode>0.0</c:formatCode>
                <c:ptCount val="7"/>
                <c:pt idx="0">
                  <c:v>604.70000000000005</c:v>
                </c:pt>
                <c:pt idx="1">
                  <c:v>959.2</c:v>
                </c:pt>
                <c:pt idx="2">
                  <c:v>1924.5</c:v>
                </c:pt>
                <c:pt idx="3">
                  <c:v>131.9</c:v>
                </c:pt>
                <c:pt idx="4">
                  <c:v>200.6</c:v>
                </c:pt>
                <c:pt idx="5">
                  <c:v>24</c:v>
                </c:pt>
              </c:numCache>
            </c:numRef>
          </c:val>
        </c:ser>
        <c:dLbls>
          <c:showPercent val="1"/>
        </c:dLbls>
      </c:pie3DChart>
      <c:spPr>
        <a:noFill/>
        <a:ln w="25396">
          <a:noFill/>
        </a:ln>
      </c:spPr>
    </c:plotArea>
    <c:legend>
      <c:legendPos val="r"/>
      <c:legendEntry>
        <c:idx val="6"/>
        <c:delete val="1"/>
      </c:legendEntry>
      <c:layout/>
      <c:txPr>
        <a:bodyPr/>
        <a:lstStyle/>
        <a:p>
          <a:pPr>
            <a:defRPr sz="1400">
              <a:solidFill>
                <a:srgbClr val="04171A"/>
              </a:solidFill>
            </a:defRPr>
          </a:pPr>
          <a:endParaRPr lang="ru-RU"/>
        </a:p>
      </c:txPr>
    </c:legend>
    <c:plotVisOnly val="1"/>
    <c:dispBlanksAs val="zero"/>
  </c:chart>
  <c:spPr>
    <a:blipFill>
      <a:blip xmlns:r="http://schemas.openxmlformats.org/officeDocument/2006/relationships" r:embed="rId1"/>
      <a:tile tx="0" ty="0" sx="100000" sy="100000" flip="none" algn="tl"/>
    </a:blipFill>
    <a:ln>
      <a:noFill/>
    </a:ln>
  </c:spPr>
  <c:txPr>
    <a:bodyPr/>
    <a:lstStyle/>
    <a:p>
      <a:pPr>
        <a:defRPr sz="107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8.0753718285214354E-2"/>
                  <c:y val="7.1424114852590745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rgbClr val="00000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Percent val="1"/>
            </c:dLbl>
            <c:dLbl>
              <c:idx val="1"/>
              <c:layout>
                <c:manualLayout>
                  <c:x val="0.14116622922134733"/>
                  <c:y val="-0.1943488788226137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rgbClr val="00000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Percent val="1"/>
            </c:dLbl>
            <c:txPr>
              <a:bodyPr/>
              <a:lstStyle/>
              <a:p>
                <a:pPr>
                  <a:defRPr sz="24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Коммунальное хозяйство</c:v>
                </c:pt>
                <c:pt idx="1">
                  <c:v>Благоустройство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200</c:v>
                </c:pt>
                <c:pt idx="1">
                  <c:v>404.7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014971566054479"/>
          <c:y val="0.38822701752337102"/>
          <c:w val="0.29920214834256831"/>
          <c:h val="0.16860055400952975"/>
        </c:manualLayout>
      </c:layout>
      <c:txPr>
        <a:bodyPr/>
        <a:lstStyle/>
        <a:p>
          <a:pPr>
            <a:defRPr sz="1600">
              <a:solidFill>
                <a:srgbClr val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 sz="1800"/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5.5216097987751643E-2"/>
          <c:y val="8.5035053714723766E-2"/>
          <c:w val="0.54802679352580963"/>
          <c:h val="0.819914263852274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explosion val="6"/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rgbClr val="73F1AF"/>
              </a:solidFill>
            </c:spPr>
          </c:dPt>
          <c:dPt>
            <c:idx val="4"/>
            <c:spPr>
              <a:solidFill>
                <a:srgbClr val="FF990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1.1171916010498686E-2"/>
                  <c:y val="-0.31869415128686096"/>
                </c:manualLayout>
              </c:layout>
              <c:showPercent val="1"/>
            </c:dLbl>
            <c:dLbl>
              <c:idx val="1"/>
              <c:layout>
                <c:manualLayout>
                  <c:x val="-4.1564960629921375E-3"/>
                  <c:y val="-3.6581492419371815E-2"/>
                </c:manualLayout>
              </c:layout>
              <c:showPercent val="1"/>
            </c:dLbl>
            <c:dLbl>
              <c:idx val="2"/>
              <c:layout>
                <c:manualLayout>
                  <c:x val="5.1909339457567816E-2"/>
                  <c:y val="-4.4313045178963333E-2"/>
                </c:manualLayout>
              </c:layout>
              <c:showPercent val="1"/>
            </c:dLbl>
            <c:dLbl>
              <c:idx val="3"/>
              <c:layout>
                <c:manualLayout>
                  <c:x val="3.2974081364829405E-2"/>
                  <c:y val="6.2920032893848468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4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Уличное освещение</c:v>
                </c:pt>
                <c:pt idx="1">
                  <c:v>Озеленение</c:v>
                </c:pt>
                <c:pt idx="2">
                  <c:v>Организация и содержание кладбищ</c:v>
                </c:pt>
                <c:pt idx="3">
                  <c:v>Прочие мероприятия</c:v>
                </c:pt>
                <c:pt idx="4">
                  <c:v>Городская среда</c:v>
                </c:pt>
                <c:pt idx="5">
                  <c:v>Городские парки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400</c:v>
                </c:pt>
                <c:pt idx="2">
                  <c:v>4.7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1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ayout/>
      <c:txPr>
        <a:bodyPr/>
        <a:lstStyle/>
        <a:p>
          <a:pPr>
            <a:defRPr sz="1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  <a:ln>
      <a:solidFill>
        <a:srgbClr val="70A8B0"/>
      </a:solidFill>
    </a:ln>
  </c:spPr>
  <c:txPr>
    <a:bodyPr/>
    <a:lstStyle/>
    <a:p>
      <a:pPr>
        <a:defRPr sz="1800"/>
      </a:pPr>
      <a:endParaRPr lang="ru-RU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1745A6-8214-47F3-9BBC-12D3BF5AD0E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B274CD-A101-4B79-926A-D964F9BCD18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687D13-B278-4EFF-8147-E774B570581C}" type="parTrans" cxnId="{22FDEAFA-5685-4D03-9E2E-FDDFDB73E8DA}">
      <dgm:prSet/>
      <dgm:spPr/>
      <dgm:t>
        <a:bodyPr/>
        <a:lstStyle/>
        <a:p>
          <a:endParaRPr lang="ru-RU"/>
        </a:p>
      </dgm:t>
    </dgm:pt>
    <dgm:pt modelId="{7A51EE02-076D-4B3E-B3AF-25A21144F08A}" type="sibTrans" cxnId="{22FDEAFA-5685-4D03-9E2E-FDDFDB73E8DA}">
      <dgm:prSet/>
      <dgm:spPr/>
      <dgm:t>
        <a:bodyPr/>
        <a:lstStyle/>
        <a:p>
          <a:endParaRPr lang="ru-RU"/>
        </a:p>
      </dgm:t>
    </dgm:pt>
    <dgm:pt modelId="{BE14A0F0-ABE0-4573-84A1-A10073F3F27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Обеспечение сбалансированности и устойчивости бюджета , повышение качества предоставления муниципальных услуг;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23380F-C743-43DE-9DDD-6359014D9E85}" type="parTrans" cxnId="{5AC8D477-4A38-4F54-A0C8-DAD6E75CE3AC}">
      <dgm:prSet/>
      <dgm:spPr/>
      <dgm:t>
        <a:bodyPr/>
        <a:lstStyle/>
        <a:p>
          <a:endParaRPr lang="ru-RU"/>
        </a:p>
      </dgm:t>
    </dgm:pt>
    <dgm:pt modelId="{CF4C5302-EF6B-4142-88BE-1884D1406B45}" type="sibTrans" cxnId="{5AC8D477-4A38-4F54-A0C8-DAD6E75CE3AC}">
      <dgm:prSet/>
      <dgm:spPr/>
      <dgm:t>
        <a:bodyPr/>
        <a:lstStyle/>
        <a:p>
          <a:endParaRPr lang="ru-RU"/>
        </a:p>
      </dgm:t>
    </dgm:pt>
    <dgm:pt modelId="{1EF374FE-63D4-4A32-A5B2-0BB9451003B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 повышение прозрачности и открытости в рамках ЕИС «Электронный бюджет».</a:t>
          </a:r>
        </a:p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2B2C71-0D47-448A-BE01-1841D073C176}" type="parTrans" cxnId="{FDC7B8E2-0057-4F9C-A5E5-D875C8758817}">
      <dgm:prSet/>
      <dgm:spPr/>
      <dgm:t>
        <a:bodyPr/>
        <a:lstStyle/>
        <a:p>
          <a:endParaRPr lang="ru-RU"/>
        </a:p>
      </dgm:t>
    </dgm:pt>
    <dgm:pt modelId="{DC210DB9-3B4A-4528-A04D-D15A94F5AA74}" type="sibTrans" cxnId="{FDC7B8E2-0057-4F9C-A5E5-D875C8758817}">
      <dgm:prSet/>
      <dgm:spPr/>
      <dgm:t>
        <a:bodyPr/>
        <a:lstStyle/>
        <a:p>
          <a:endParaRPr lang="ru-RU"/>
        </a:p>
      </dgm:t>
    </dgm:pt>
    <dgm:pt modelId="{1B8A8099-0388-4550-930E-1C63BF6DB27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64E9E40-E825-4EFB-B606-73294BE4B0F1}" type="sibTrans" cxnId="{D74F5BE8-B187-43FC-BADB-EF9377E77694}">
      <dgm:prSet/>
      <dgm:spPr/>
      <dgm:t>
        <a:bodyPr/>
        <a:lstStyle/>
        <a:p>
          <a:endParaRPr lang="ru-RU"/>
        </a:p>
      </dgm:t>
    </dgm:pt>
    <dgm:pt modelId="{3899F5F0-385C-425B-B4C2-4B822597B1B9}" type="parTrans" cxnId="{D74F5BE8-B187-43FC-BADB-EF9377E77694}">
      <dgm:prSet/>
      <dgm:spPr/>
      <dgm:t>
        <a:bodyPr/>
        <a:lstStyle/>
        <a:p>
          <a:endParaRPr lang="ru-RU"/>
        </a:p>
      </dgm:t>
    </dgm:pt>
    <dgm:pt modelId="{35320DCE-79FC-4115-B4E0-C853B76EF0A6}" type="pres">
      <dgm:prSet presAssocID="{C01745A6-8214-47F3-9BBC-12D3BF5AD0E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3059B-0D47-41D4-9EEA-F77598B00C61}" type="pres">
      <dgm:prSet presAssocID="{9DB274CD-A101-4B79-926A-D964F9BCD184}" presName="composite" presStyleCnt="0"/>
      <dgm:spPr/>
    </dgm:pt>
    <dgm:pt modelId="{D0DC0653-6F0F-42E8-9EC5-DC24385A9A47}" type="pres">
      <dgm:prSet presAssocID="{9DB274CD-A101-4B79-926A-D964F9BCD184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EC509-4568-483B-956A-2B89F9BE25C5}" type="pres">
      <dgm:prSet presAssocID="{9DB274CD-A101-4B79-926A-D964F9BCD184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39F3D-A95B-43AC-BEF7-51EDAF2EA89F}" type="pres">
      <dgm:prSet presAssocID="{7A51EE02-076D-4B3E-B3AF-25A21144F08A}" presName="sp" presStyleCnt="0"/>
      <dgm:spPr/>
    </dgm:pt>
    <dgm:pt modelId="{7E55D60F-E138-42B3-A375-5F63F235CB61}" type="pres">
      <dgm:prSet presAssocID="{1B8A8099-0388-4550-930E-1C63BF6DB27F}" presName="composite" presStyleCnt="0"/>
      <dgm:spPr/>
    </dgm:pt>
    <dgm:pt modelId="{F2A8CB4D-BADF-4ABB-9783-1E8DB6FA0279}" type="pres">
      <dgm:prSet presAssocID="{1B8A8099-0388-4550-930E-1C63BF6DB27F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ACC9F-C8B5-4918-A500-E619943F6081}" type="pres">
      <dgm:prSet presAssocID="{1B8A8099-0388-4550-930E-1C63BF6DB27F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6BC636-65FE-4F69-8BA0-93C558232B8C}" type="presOf" srcId="{BE14A0F0-ABE0-4573-84A1-A10073F3F274}" destId="{5FEEC509-4568-483B-956A-2B89F9BE25C5}" srcOrd="0" destOrd="0" presId="urn:microsoft.com/office/officeart/2005/8/layout/chevron2"/>
    <dgm:cxn modelId="{D74F5BE8-B187-43FC-BADB-EF9377E77694}" srcId="{C01745A6-8214-47F3-9BBC-12D3BF5AD0E6}" destId="{1B8A8099-0388-4550-930E-1C63BF6DB27F}" srcOrd="1" destOrd="0" parTransId="{3899F5F0-385C-425B-B4C2-4B822597B1B9}" sibTransId="{964E9E40-E825-4EFB-B606-73294BE4B0F1}"/>
    <dgm:cxn modelId="{E3591F89-DD13-4C54-ABA2-98A7E356BD74}" type="presOf" srcId="{9DB274CD-A101-4B79-926A-D964F9BCD184}" destId="{D0DC0653-6F0F-42E8-9EC5-DC24385A9A47}" srcOrd="0" destOrd="0" presId="urn:microsoft.com/office/officeart/2005/8/layout/chevron2"/>
    <dgm:cxn modelId="{22FDEAFA-5685-4D03-9E2E-FDDFDB73E8DA}" srcId="{C01745A6-8214-47F3-9BBC-12D3BF5AD0E6}" destId="{9DB274CD-A101-4B79-926A-D964F9BCD184}" srcOrd="0" destOrd="0" parTransId="{8A687D13-B278-4EFF-8147-E774B570581C}" sibTransId="{7A51EE02-076D-4B3E-B3AF-25A21144F08A}"/>
    <dgm:cxn modelId="{FDC7B8E2-0057-4F9C-A5E5-D875C8758817}" srcId="{1B8A8099-0388-4550-930E-1C63BF6DB27F}" destId="{1EF374FE-63D4-4A32-A5B2-0BB9451003B0}" srcOrd="0" destOrd="0" parTransId="{DD2B2C71-0D47-448A-BE01-1841D073C176}" sibTransId="{DC210DB9-3B4A-4528-A04D-D15A94F5AA74}"/>
    <dgm:cxn modelId="{5AC8D477-4A38-4F54-A0C8-DAD6E75CE3AC}" srcId="{9DB274CD-A101-4B79-926A-D964F9BCD184}" destId="{BE14A0F0-ABE0-4573-84A1-A10073F3F274}" srcOrd="0" destOrd="0" parTransId="{AC23380F-C743-43DE-9DDD-6359014D9E85}" sibTransId="{CF4C5302-EF6B-4142-88BE-1884D1406B45}"/>
    <dgm:cxn modelId="{FCBE39D3-0D44-4032-B799-9428021E51C6}" type="presOf" srcId="{1EF374FE-63D4-4A32-A5B2-0BB9451003B0}" destId="{FA7ACC9F-C8B5-4918-A500-E619943F6081}" srcOrd="0" destOrd="0" presId="urn:microsoft.com/office/officeart/2005/8/layout/chevron2"/>
    <dgm:cxn modelId="{F118C8F1-2C83-44C4-BD0B-19172C9A92D9}" type="presOf" srcId="{1B8A8099-0388-4550-930E-1C63BF6DB27F}" destId="{F2A8CB4D-BADF-4ABB-9783-1E8DB6FA0279}" srcOrd="0" destOrd="0" presId="urn:microsoft.com/office/officeart/2005/8/layout/chevron2"/>
    <dgm:cxn modelId="{D83E7F7E-EE63-4564-8F8A-85C36C688EA7}" type="presOf" srcId="{C01745A6-8214-47F3-9BBC-12D3BF5AD0E6}" destId="{35320DCE-79FC-4115-B4E0-C853B76EF0A6}" srcOrd="0" destOrd="0" presId="urn:microsoft.com/office/officeart/2005/8/layout/chevron2"/>
    <dgm:cxn modelId="{7911C00B-F55C-426A-B87D-DDB35BE7773E}" type="presParOf" srcId="{35320DCE-79FC-4115-B4E0-C853B76EF0A6}" destId="{A063059B-0D47-41D4-9EEA-F77598B00C61}" srcOrd="0" destOrd="0" presId="urn:microsoft.com/office/officeart/2005/8/layout/chevron2"/>
    <dgm:cxn modelId="{1F5EBFC2-3078-4F7D-8DD0-8B5581787C9B}" type="presParOf" srcId="{A063059B-0D47-41D4-9EEA-F77598B00C61}" destId="{D0DC0653-6F0F-42E8-9EC5-DC24385A9A47}" srcOrd="0" destOrd="0" presId="urn:microsoft.com/office/officeart/2005/8/layout/chevron2"/>
    <dgm:cxn modelId="{1C467009-A707-4ECD-88FA-667B395FAB6C}" type="presParOf" srcId="{A063059B-0D47-41D4-9EEA-F77598B00C61}" destId="{5FEEC509-4568-483B-956A-2B89F9BE25C5}" srcOrd="1" destOrd="0" presId="urn:microsoft.com/office/officeart/2005/8/layout/chevron2"/>
    <dgm:cxn modelId="{0C1D24A6-F86D-46DE-8E86-9F0D814596AA}" type="presParOf" srcId="{35320DCE-79FC-4115-B4E0-C853B76EF0A6}" destId="{42B39F3D-A95B-43AC-BEF7-51EDAF2EA89F}" srcOrd="1" destOrd="0" presId="urn:microsoft.com/office/officeart/2005/8/layout/chevron2"/>
    <dgm:cxn modelId="{16884926-A8B4-44A5-935B-BF88E2FF848A}" type="presParOf" srcId="{35320DCE-79FC-4115-B4E0-C853B76EF0A6}" destId="{7E55D60F-E138-42B3-A375-5F63F235CB61}" srcOrd="2" destOrd="0" presId="urn:microsoft.com/office/officeart/2005/8/layout/chevron2"/>
    <dgm:cxn modelId="{E876CEDD-6B5C-4E56-9FF1-20E4BEE78237}" type="presParOf" srcId="{7E55D60F-E138-42B3-A375-5F63F235CB61}" destId="{F2A8CB4D-BADF-4ABB-9783-1E8DB6FA0279}" srcOrd="0" destOrd="0" presId="urn:microsoft.com/office/officeart/2005/8/layout/chevron2"/>
    <dgm:cxn modelId="{D14456D3-58FB-4696-A82A-B767045E3B0B}" type="presParOf" srcId="{7E55D60F-E138-42B3-A375-5F63F235CB61}" destId="{FA7ACC9F-C8B5-4918-A500-E619943F6081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C6C19A-D1BD-4EEE-A9DA-3D764B463C87}" type="doc">
      <dgm:prSet loTypeId="urn:microsoft.com/office/officeart/2005/8/layout/radial5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F6A84F-1E1E-4195-92C9-572143452F4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Рост бюджетных поступлений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FE59D5E-A65F-4A12-9E18-E47696C92CC9}" type="parTrans" cxnId="{6AB2BBB0-DE8A-45BF-BDC4-87EB85E815C1}">
      <dgm:prSet/>
      <dgm:spPr/>
      <dgm:t>
        <a:bodyPr/>
        <a:lstStyle/>
        <a:p>
          <a:endParaRPr lang="ru-RU"/>
        </a:p>
      </dgm:t>
    </dgm:pt>
    <dgm:pt modelId="{22B8F3B6-3BCC-420E-8EAB-B3D0DF388A1C}" type="sibTrans" cxnId="{6AB2BBB0-DE8A-45BF-BDC4-87EB85E815C1}">
      <dgm:prSet/>
      <dgm:spPr/>
      <dgm:t>
        <a:bodyPr/>
        <a:lstStyle/>
        <a:p>
          <a:endParaRPr lang="ru-RU"/>
        </a:p>
      </dgm:t>
    </dgm:pt>
    <dgm:pt modelId="{5D166847-331C-469D-9E8F-3FB3DDE0ABB7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Повышение уровня ответственности администраторов доходов за выполнение плановых показателей поступления доходов в бюджет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7175AE9-E690-490C-BBAB-A18B90DCB0B2}" type="parTrans" cxnId="{3A6238C3-24E6-41E2-824E-935C70BA740A}">
      <dgm:prSet/>
      <dgm:spPr/>
      <dgm:t>
        <a:bodyPr/>
        <a:lstStyle/>
        <a:p>
          <a:endParaRPr lang="ru-RU"/>
        </a:p>
      </dgm:t>
    </dgm:pt>
    <dgm:pt modelId="{C3A70DC8-06D8-491A-ACAD-319D71B485C8}" type="sibTrans" cxnId="{3A6238C3-24E6-41E2-824E-935C70BA740A}">
      <dgm:prSet/>
      <dgm:spPr/>
      <dgm:t>
        <a:bodyPr/>
        <a:lstStyle/>
        <a:p>
          <a:endParaRPr lang="ru-RU"/>
        </a:p>
      </dgm:t>
    </dgm:pt>
    <dgm:pt modelId="{75405E68-8BA9-4C9C-AC7E-7D0B0C75F08D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Проведение оценки и бюджетной эффективности установленных на муниципальном уровне налоговых льгот, отмена неэффективных налоговых льгот</a:t>
          </a:r>
        </a:p>
      </dgm:t>
    </dgm:pt>
    <dgm:pt modelId="{A0334900-94EB-4B1C-A4C1-BE8D55C96165}" type="parTrans" cxnId="{39B41CC8-34DE-44B2-A74F-76D61F64CAF4}">
      <dgm:prSet/>
      <dgm:spPr/>
      <dgm:t>
        <a:bodyPr/>
        <a:lstStyle/>
        <a:p>
          <a:endParaRPr lang="ru-RU"/>
        </a:p>
      </dgm:t>
    </dgm:pt>
    <dgm:pt modelId="{AAE562C6-EB47-449E-B862-2459F0287A0B}" type="sibTrans" cxnId="{39B41CC8-34DE-44B2-A74F-76D61F64CAF4}">
      <dgm:prSet/>
      <dgm:spPr/>
      <dgm:t>
        <a:bodyPr/>
        <a:lstStyle/>
        <a:p>
          <a:endParaRPr lang="ru-RU"/>
        </a:p>
      </dgm:t>
    </dgm:pt>
    <dgm:pt modelId="{13522294-BC0F-431A-8A53-3ECCEDCC1BD5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Эффективное управление имущественными и земельными активами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E825835-D217-494A-9CD6-D42ED7237683}" type="parTrans" cxnId="{028480AA-29A6-4C83-B5E7-2C762269A07B}">
      <dgm:prSet/>
      <dgm:spPr/>
      <dgm:t>
        <a:bodyPr/>
        <a:lstStyle/>
        <a:p>
          <a:endParaRPr lang="ru-RU"/>
        </a:p>
      </dgm:t>
    </dgm:pt>
    <dgm:pt modelId="{9ECFF156-3D3F-421B-AE2D-17949FCD3875}" type="sibTrans" cxnId="{028480AA-29A6-4C83-B5E7-2C762269A07B}">
      <dgm:prSet/>
      <dgm:spPr/>
      <dgm:t>
        <a:bodyPr/>
        <a:lstStyle/>
        <a:p>
          <a:endParaRPr lang="ru-RU"/>
        </a:p>
      </dgm:t>
    </dgm:pt>
    <dgm:pt modelId="{D2C40874-FD07-4B35-A5C9-C6BAB52A78F6}" type="pres">
      <dgm:prSet presAssocID="{FFC6C19A-D1BD-4EEE-A9DA-3D764B463C8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337CE-EF0A-496C-ABEF-3F88D4CEAD8E}" type="pres">
      <dgm:prSet presAssocID="{36F6A84F-1E1E-4195-92C9-572143452F44}" presName="centerShape" presStyleLbl="node0" presStyleIdx="0" presStyleCnt="1" custScaleY="98138"/>
      <dgm:spPr/>
      <dgm:t>
        <a:bodyPr/>
        <a:lstStyle/>
        <a:p>
          <a:endParaRPr lang="ru-RU"/>
        </a:p>
      </dgm:t>
    </dgm:pt>
    <dgm:pt modelId="{317ADC4C-9A53-4202-901E-1A448B4D3D64}" type="pres">
      <dgm:prSet presAssocID="{17175AE9-E690-490C-BBAB-A18B90DCB0B2}" presName="parTrans" presStyleLbl="sibTrans2D1" presStyleIdx="0" presStyleCnt="3"/>
      <dgm:spPr/>
      <dgm:t>
        <a:bodyPr/>
        <a:lstStyle/>
        <a:p>
          <a:endParaRPr lang="ru-RU"/>
        </a:p>
      </dgm:t>
    </dgm:pt>
    <dgm:pt modelId="{73E045D0-1BAC-4700-B32C-F2C8FC0870A2}" type="pres">
      <dgm:prSet presAssocID="{17175AE9-E690-490C-BBAB-A18B90DCB0B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1A6C1A5A-43CE-43D0-BE5E-84015AD7DDDD}" type="pres">
      <dgm:prSet presAssocID="{5D166847-331C-469D-9E8F-3FB3DDE0ABB7}" presName="node" presStyleLbl="node1" presStyleIdx="0" presStyleCnt="3" custScaleX="174547" custScaleY="119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C0822-ACB3-4C1C-9DE7-42888CAAC46E}" type="pres">
      <dgm:prSet presAssocID="{A0334900-94EB-4B1C-A4C1-BE8D55C96165}" presName="parTrans" presStyleLbl="sibTrans2D1" presStyleIdx="1" presStyleCnt="3"/>
      <dgm:spPr/>
      <dgm:t>
        <a:bodyPr/>
        <a:lstStyle/>
        <a:p>
          <a:endParaRPr lang="ru-RU"/>
        </a:p>
      </dgm:t>
    </dgm:pt>
    <dgm:pt modelId="{1B310BF8-B3C4-4458-80F7-B6645C55C9DF}" type="pres">
      <dgm:prSet presAssocID="{A0334900-94EB-4B1C-A4C1-BE8D55C9616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828B45A-A02F-4302-A584-3BEBDFFD2B37}" type="pres">
      <dgm:prSet presAssocID="{75405E68-8BA9-4C9C-AC7E-7D0B0C75F08D}" presName="node" presStyleLbl="node1" presStyleIdx="1" presStyleCnt="3" custScaleX="138882" custScaleY="138925" custRadScaleRad="98773" custRadScaleInc="-6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AC52F-04D4-444C-ADDB-CE1E8E574920}" type="pres">
      <dgm:prSet presAssocID="{5E825835-D217-494A-9CD6-D42ED7237683}" presName="parTrans" presStyleLbl="sibTrans2D1" presStyleIdx="2" presStyleCnt="3"/>
      <dgm:spPr/>
      <dgm:t>
        <a:bodyPr/>
        <a:lstStyle/>
        <a:p>
          <a:endParaRPr lang="ru-RU"/>
        </a:p>
      </dgm:t>
    </dgm:pt>
    <dgm:pt modelId="{E72DE31F-CB6A-49F5-A5F7-E2AAB429A816}" type="pres">
      <dgm:prSet presAssocID="{5E825835-D217-494A-9CD6-D42ED7237683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DF5467C5-23F6-4FEE-9FD7-34B07B205770}" type="pres">
      <dgm:prSet presAssocID="{13522294-BC0F-431A-8A53-3ECCEDCC1BD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6321E-485F-4DA5-9335-E09F00C65ABF}" type="presOf" srcId="{5E825835-D217-494A-9CD6-D42ED7237683}" destId="{E72DE31F-CB6A-49F5-A5F7-E2AAB429A816}" srcOrd="1" destOrd="0" presId="urn:microsoft.com/office/officeart/2005/8/layout/radial5"/>
    <dgm:cxn modelId="{028480AA-29A6-4C83-B5E7-2C762269A07B}" srcId="{36F6A84F-1E1E-4195-92C9-572143452F44}" destId="{13522294-BC0F-431A-8A53-3ECCEDCC1BD5}" srcOrd="2" destOrd="0" parTransId="{5E825835-D217-494A-9CD6-D42ED7237683}" sibTransId="{9ECFF156-3D3F-421B-AE2D-17949FCD3875}"/>
    <dgm:cxn modelId="{5806A069-1E6C-4B50-B4C3-44B6BCB2428E}" type="presOf" srcId="{17175AE9-E690-490C-BBAB-A18B90DCB0B2}" destId="{73E045D0-1BAC-4700-B32C-F2C8FC0870A2}" srcOrd="1" destOrd="0" presId="urn:microsoft.com/office/officeart/2005/8/layout/radial5"/>
    <dgm:cxn modelId="{6AB2BBB0-DE8A-45BF-BDC4-87EB85E815C1}" srcId="{FFC6C19A-D1BD-4EEE-A9DA-3D764B463C87}" destId="{36F6A84F-1E1E-4195-92C9-572143452F44}" srcOrd="0" destOrd="0" parTransId="{DFE59D5E-A65F-4A12-9E18-E47696C92CC9}" sibTransId="{22B8F3B6-3BCC-420E-8EAB-B3D0DF388A1C}"/>
    <dgm:cxn modelId="{673BA1A4-D0F1-4B4C-97FD-D25955BD67C3}" type="presOf" srcId="{A0334900-94EB-4B1C-A4C1-BE8D55C96165}" destId="{1B310BF8-B3C4-4458-80F7-B6645C55C9DF}" srcOrd="1" destOrd="0" presId="urn:microsoft.com/office/officeart/2005/8/layout/radial5"/>
    <dgm:cxn modelId="{3A6238C3-24E6-41E2-824E-935C70BA740A}" srcId="{36F6A84F-1E1E-4195-92C9-572143452F44}" destId="{5D166847-331C-469D-9E8F-3FB3DDE0ABB7}" srcOrd="0" destOrd="0" parTransId="{17175AE9-E690-490C-BBAB-A18B90DCB0B2}" sibTransId="{C3A70DC8-06D8-491A-ACAD-319D71B485C8}"/>
    <dgm:cxn modelId="{3A4985BE-E766-4FEB-8B18-BD06C54CED20}" type="presOf" srcId="{FFC6C19A-D1BD-4EEE-A9DA-3D764B463C87}" destId="{D2C40874-FD07-4B35-A5C9-C6BAB52A78F6}" srcOrd="0" destOrd="0" presId="urn:microsoft.com/office/officeart/2005/8/layout/radial5"/>
    <dgm:cxn modelId="{4F2A5F6E-8A55-4FE4-85AF-1DB7010A67ED}" type="presOf" srcId="{17175AE9-E690-490C-BBAB-A18B90DCB0B2}" destId="{317ADC4C-9A53-4202-901E-1A448B4D3D64}" srcOrd="0" destOrd="0" presId="urn:microsoft.com/office/officeart/2005/8/layout/radial5"/>
    <dgm:cxn modelId="{F590D063-148E-403C-B78B-755C17925D59}" type="presOf" srcId="{75405E68-8BA9-4C9C-AC7E-7D0B0C75F08D}" destId="{A828B45A-A02F-4302-A584-3BEBDFFD2B37}" srcOrd="0" destOrd="0" presId="urn:microsoft.com/office/officeart/2005/8/layout/radial5"/>
    <dgm:cxn modelId="{976F6FBF-6A99-4C20-87A5-88461C5D666C}" type="presOf" srcId="{13522294-BC0F-431A-8A53-3ECCEDCC1BD5}" destId="{DF5467C5-23F6-4FEE-9FD7-34B07B205770}" srcOrd="0" destOrd="0" presId="urn:microsoft.com/office/officeart/2005/8/layout/radial5"/>
    <dgm:cxn modelId="{6265CEBB-8106-45BE-ABD4-B8ED1DB63A4C}" type="presOf" srcId="{5D166847-331C-469D-9E8F-3FB3DDE0ABB7}" destId="{1A6C1A5A-43CE-43D0-BE5E-84015AD7DDDD}" srcOrd="0" destOrd="0" presId="urn:microsoft.com/office/officeart/2005/8/layout/radial5"/>
    <dgm:cxn modelId="{8FAC8490-1181-4E22-881A-493AE0C07C78}" type="presOf" srcId="{5E825835-D217-494A-9CD6-D42ED7237683}" destId="{C77AC52F-04D4-444C-ADDB-CE1E8E574920}" srcOrd="0" destOrd="0" presId="urn:microsoft.com/office/officeart/2005/8/layout/radial5"/>
    <dgm:cxn modelId="{39B41CC8-34DE-44B2-A74F-76D61F64CAF4}" srcId="{36F6A84F-1E1E-4195-92C9-572143452F44}" destId="{75405E68-8BA9-4C9C-AC7E-7D0B0C75F08D}" srcOrd="1" destOrd="0" parTransId="{A0334900-94EB-4B1C-A4C1-BE8D55C96165}" sibTransId="{AAE562C6-EB47-449E-B862-2459F0287A0B}"/>
    <dgm:cxn modelId="{58B9D4C3-7A64-4F96-B182-D2AD38BD6F39}" type="presOf" srcId="{A0334900-94EB-4B1C-A4C1-BE8D55C96165}" destId="{863C0822-ACB3-4C1C-9DE7-42888CAAC46E}" srcOrd="0" destOrd="0" presId="urn:microsoft.com/office/officeart/2005/8/layout/radial5"/>
    <dgm:cxn modelId="{5682721D-1949-4A21-8E16-E1A6227C4152}" type="presOf" srcId="{36F6A84F-1E1E-4195-92C9-572143452F44}" destId="{D7D337CE-EF0A-496C-ABEF-3F88D4CEAD8E}" srcOrd="0" destOrd="0" presId="urn:microsoft.com/office/officeart/2005/8/layout/radial5"/>
    <dgm:cxn modelId="{A9F82C9E-FE46-4E6F-AF12-ECDAE132D127}" type="presParOf" srcId="{D2C40874-FD07-4B35-A5C9-C6BAB52A78F6}" destId="{D7D337CE-EF0A-496C-ABEF-3F88D4CEAD8E}" srcOrd="0" destOrd="0" presId="urn:microsoft.com/office/officeart/2005/8/layout/radial5"/>
    <dgm:cxn modelId="{8F49842D-726C-493B-A669-F587B34CC656}" type="presParOf" srcId="{D2C40874-FD07-4B35-A5C9-C6BAB52A78F6}" destId="{317ADC4C-9A53-4202-901E-1A448B4D3D64}" srcOrd="1" destOrd="0" presId="urn:microsoft.com/office/officeart/2005/8/layout/radial5"/>
    <dgm:cxn modelId="{7EAF2AFC-E471-4AEE-AFF4-328B170AD772}" type="presParOf" srcId="{317ADC4C-9A53-4202-901E-1A448B4D3D64}" destId="{73E045D0-1BAC-4700-B32C-F2C8FC0870A2}" srcOrd="0" destOrd="0" presId="urn:microsoft.com/office/officeart/2005/8/layout/radial5"/>
    <dgm:cxn modelId="{550D8FE7-B351-4BBB-BE03-7CDF81469BA7}" type="presParOf" srcId="{D2C40874-FD07-4B35-A5C9-C6BAB52A78F6}" destId="{1A6C1A5A-43CE-43D0-BE5E-84015AD7DDDD}" srcOrd="2" destOrd="0" presId="urn:microsoft.com/office/officeart/2005/8/layout/radial5"/>
    <dgm:cxn modelId="{CF3F1DFD-7E5A-47F5-B8B4-5BD51A22D6A3}" type="presParOf" srcId="{D2C40874-FD07-4B35-A5C9-C6BAB52A78F6}" destId="{863C0822-ACB3-4C1C-9DE7-42888CAAC46E}" srcOrd="3" destOrd="0" presId="urn:microsoft.com/office/officeart/2005/8/layout/radial5"/>
    <dgm:cxn modelId="{9807339E-0671-445E-BB36-0C879FBCE66C}" type="presParOf" srcId="{863C0822-ACB3-4C1C-9DE7-42888CAAC46E}" destId="{1B310BF8-B3C4-4458-80F7-B6645C55C9DF}" srcOrd="0" destOrd="0" presId="urn:microsoft.com/office/officeart/2005/8/layout/radial5"/>
    <dgm:cxn modelId="{5047DEE3-BC79-49D7-A2F7-446A7AF30E98}" type="presParOf" srcId="{D2C40874-FD07-4B35-A5C9-C6BAB52A78F6}" destId="{A828B45A-A02F-4302-A584-3BEBDFFD2B37}" srcOrd="4" destOrd="0" presId="urn:microsoft.com/office/officeart/2005/8/layout/radial5"/>
    <dgm:cxn modelId="{5F47C882-5197-418D-9319-ADDAE30792A2}" type="presParOf" srcId="{D2C40874-FD07-4B35-A5C9-C6BAB52A78F6}" destId="{C77AC52F-04D4-444C-ADDB-CE1E8E574920}" srcOrd="5" destOrd="0" presId="urn:microsoft.com/office/officeart/2005/8/layout/radial5"/>
    <dgm:cxn modelId="{D6CB1DFA-3E2C-47E9-AFC7-67D718F93709}" type="presParOf" srcId="{C77AC52F-04D4-444C-ADDB-CE1E8E574920}" destId="{E72DE31F-CB6A-49F5-A5F7-E2AAB429A816}" srcOrd="0" destOrd="0" presId="urn:microsoft.com/office/officeart/2005/8/layout/radial5"/>
    <dgm:cxn modelId="{10A6B17B-3982-49C2-BAC6-F1ABB437F472}" type="presParOf" srcId="{D2C40874-FD07-4B35-A5C9-C6BAB52A78F6}" destId="{DF5467C5-23F6-4FEE-9FD7-34B07B205770}" srcOrd="6" destOrd="0" presId="urn:microsoft.com/office/officeart/2005/8/layout/radial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396C3B-12A9-414B-83E5-872C9E50D245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4DA57D-F5B9-4B0A-81DB-BFF5743DF28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D8110396-62AE-4C5A-BD9F-78923E3C5DC0}" type="parTrans" cxnId="{197DD7CD-3248-4F80-865D-0F7F723F0515}">
      <dgm:prSet/>
      <dgm:spPr/>
      <dgm:t>
        <a:bodyPr/>
        <a:lstStyle/>
        <a:p>
          <a:endParaRPr lang="ru-RU"/>
        </a:p>
      </dgm:t>
    </dgm:pt>
    <dgm:pt modelId="{9A87D320-87D3-4451-A11E-7E716A072CE7}" type="sibTrans" cxnId="{197DD7CD-3248-4F80-865D-0F7F723F0515}">
      <dgm:prSet/>
      <dgm:spPr/>
      <dgm:t>
        <a:bodyPr/>
        <a:lstStyle/>
        <a:p>
          <a:endParaRPr lang="ru-RU"/>
        </a:p>
      </dgm:t>
    </dgm:pt>
    <dgm:pt modelId="{8C6B28F2-4CDA-4681-B3EC-C0BC60DC9825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бюджетных параметров исходя из реальных возможностей бюджета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3E2AFC4-483F-4D90-B011-6C7069715EDC}" type="parTrans" cxnId="{1438775A-FBD3-4E09-AE96-A1E795C7410D}">
      <dgm:prSet/>
      <dgm:spPr/>
      <dgm:t>
        <a:bodyPr/>
        <a:lstStyle/>
        <a:p>
          <a:endParaRPr lang="ru-RU"/>
        </a:p>
      </dgm:t>
    </dgm:pt>
    <dgm:pt modelId="{7FA9BD0C-6A40-41EC-97AF-67E9300CF5CD}" type="sibTrans" cxnId="{1438775A-FBD3-4E09-AE96-A1E795C7410D}">
      <dgm:prSet/>
      <dgm:spPr/>
      <dgm:t>
        <a:bodyPr/>
        <a:lstStyle/>
        <a:p>
          <a:endParaRPr lang="ru-RU"/>
        </a:p>
      </dgm:t>
    </dgm:pt>
    <dgm:pt modelId="{EC9BF8EE-1CE2-4BB2-B36E-8EB515745B7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Обеспечение в полном объеме законодательно установленных обязательств по социальным выплатам населению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D735056-5D4A-4AE9-9466-B4647ABB703D}" type="parTrans" cxnId="{5C32A25B-0BFA-4FAE-8B98-A87995480928}">
      <dgm:prSet/>
      <dgm:spPr/>
      <dgm:t>
        <a:bodyPr/>
        <a:lstStyle/>
        <a:p>
          <a:endParaRPr lang="ru-RU"/>
        </a:p>
      </dgm:t>
    </dgm:pt>
    <dgm:pt modelId="{F2DC6EE4-A5BD-4A92-94A9-7A91F569FE21}" type="sibTrans" cxnId="{5C32A25B-0BFA-4FAE-8B98-A87995480928}">
      <dgm:prSet/>
      <dgm:spPr/>
      <dgm:t>
        <a:bodyPr/>
        <a:lstStyle/>
        <a:p>
          <a:endParaRPr lang="ru-RU"/>
        </a:p>
      </dgm:t>
    </dgm:pt>
    <dgm:pt modelId="{97731DB2-AA8D-440E-98AA-9C5A8ABA414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Обеспечение соблюдения норматива формирования расходов на содержание органов местного самоуправления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B09025D-EBEE-4756-BA2D-A425EE004352}" type="parTrans" cxnId="{B9DBB32B-F2C1-4C4A-B948-BE326F1A4C0C}">
      <dgm:prSet/>
      <dgm:spPr/>
      <dgm:t>
        <a:bodyPr/>
        <a:lstStyle/>
        <a:p>
          <a:endParaRPr lang="ru-RU"/>
        </a:p>
      </dgm:t>
    </dgm:pt>
    <dgm:pt modelId="{FA61A02B-2604-461A-8016-E7CD31DCF719}" type="sibTrans" cxnId="{B9DBB32B-F2C1-4C4A-B948-BE326F1A4C0C}">
      <dgm:prSet/>
      <dgm:spPr/>
      <dgm:t>
        <a:bodyPr/>
        <a:lstStyle/>
        <a:p>
          <a:endParaRPr lang="ru-RU"/>
        </a:p>
      </dgm:t>
    </dgm:pt>
    <dgm:pt modelId="{3A0BF5DD-4185-4B60-8571-E5DAE94B223D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Работа над поэтапным снижением (ликвидацией) просроченной кредиторской задолженности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9B4BA54-E497-4EBF-9F16-4A4B7843B4E7}" type="parTrans" cxnId="{9E2B0949-A8B9-4038-8C00-C38C31A8BEBF}">
      <dgm:prSet/>
      <dgm:spPr/>
      <dgm:t>
        <a:bodyPr/>
        <a:lstStyle/>
        <a:p>
          <a:endParaRPr lang="ru-RU"/>
        </a:p>
      </dgm:t>
    </dgm:pt>
    <dgm:pt modelId="{0488F1FA-5985-4BC0-B6B7-74508939ADAF}" type="sibTrans" cxnId="{9E2B0949-A8B9-4038-8C00-C38C31A8BEBF}">
      <dgm:prSet/>
      <dgm:spPr/>
      <dgm:t>
        <a:bodyPr/>
        <a:lstStyle/>
        <a:p>
          <a:endParaRPr lang="ru-RU"/>
        </a:p>
      </dgm:t>
    </dgm:pt>
    <dgm:pt modelId="{BC8E4E6C-DDD8-4C11-88D0-D7CD2FDD209B}" type="pres">
      <dgm:prSet presAssocID="{9B396C3B-12A9-414B-83E5-872C9E50D24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4B3CFF-6A24-4B33-9C36-454E02FB209B}" type="pres">
      <dgm:prSet presAssocID="{184DA57D-F5B9-4B0A-81DB-BFF5743DF28D}" presName="centerShape" presStyleLbl="node0" presStyleIdx="0" presStyleCnt="1" custAng="0" custScaleX="119314" custScaleY="91590" custLinFactNeighborX="-1063" custLinFactNeighborY="-3963"/>
      <dgm:spPr/>
      <dgm:t>
        <a:bodyPr/>
        <a:lstStyle/>
        <a:p>
          <a:endParaRPr lang="ru-RU"/>
        </a:p>
      </dgm:t>
    </dgm:pt>
    <dgm:pt modelId="{DE7DAFEC-0456-4BA6-BCEF-B4EC66A76179}" type="pres">
      <dgm:prSet presAssocID="{8C6B28F2-4CDA-4681-B3EC-C0BC60DC9825}" presName="node" presStyleLbl="node1" presStyleIdx="0" presStyleCnt="4" custScaleX="266948" custScaleY="118489" custRadScaleRad="98130" custRadScaleInc="-12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DB713-56FB-4AB9-9542-B2851336FE17}" type="pres">
      <dgm:prSet presAssocID="{8C6B28F2-4CDA-4681-B3EC-C0BC60DC9825}" presName="dummy" presStyleCnt="0"/>
      <dgm:spPr/>
      <dgm:t>
        <a:bodyPr/>
        <a:lstStyle/>
        <a:p>
          <a:endParaRPr lang="ru-RU"/>
        </a:p>
      </dgm:t>
    </dgm:pt>
    <dgm:pt modelId="{69F4952B-48E7-48D0-ADCD-D7EBC3328C27}" type="pres">
      <dgm:prSet presAssocID="{7FA9BD0C-6A40-41EC-97AF-67E9300CF5C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FF70E149-BCE4-48C3-9562-D7BA2B28547F}" type="pres">
      <dgm:prSet presAssocID="{EC9BF8EE-1CE2-4BB2-B36E-8EB515745B7A}" presName="node" presStyleLbl="node1" presStyleIdx="1" presStyleCnt="4" custScaleX="157280" custScaleY="146476" custRadScaleRad="118261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486F9-D9C5-4765-9BF0-D4E1B0C76AFF}" type="pres">
      <dgm:prSet presAssocID="{EC9BF8EE-1CE2-4BB2-B36E-8EB515745B7A}" presName="dummy" presStyleCnt="0"/>
      <dgm:spPr/>
      <dgm:t>
        <a:bodyPr/>
        <a:lstStyle/>
        <a:p>
          <a:endParaRPr lang="ru-RU"/>
        </a:p>
      </dgm:t>
    </dgm:pt>
    <dgm:pt modelId="{74F113FA-AD72-4BAB-8BBD-660C12CC2CD0}" type="pres">
      <dgm:prSet presAssocID="{F2DC6EE4-A5BD-4A92-94A9-7A91F569FE21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8374261-77FF-464C-982A-B6F352149322}" type="pres">
      <dgm:prSet presAssocID="{97731DB2-AA8D-440E-98AA-9C5A8ABA4149}" presName="node" presStyleLbl="node1" presStyleIdx="2" presStyleCnt="4" custScaleX="260085" custScaleY="94457" custRadScaleRad="91129" custRadScaleInc="12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95EEF-3B8C-4D21-8C25-B8E954ED01DD}" type="pres">
      <dgm:prSet presAssocID="{97731DB2-AA8D-440E-98AA-9C5A8ABA4149}" presName="dummy" presStyleCnt="0"/>
      <dgm:spPr/>
      <dgm:t>
        <a:bodyPr/>
        <a:lstStyle/>
        <a:p>
          <a:endParaRPr lang="ru-RU"/>
        </a:p>
      </dgm:t>
    </dgm:pt>
    <dgm:pt modelId="{61CC9307-E3F8-48F5-8FB7-CA6B7BF261B2}" type="pres">
      <dgm:prSet presAssocID="{FA61A02B-2604-461A-8016-E7CD31DCF719}" presName="sibTrans" presStyleLbl="sibTrans2D1" presStyleIdx="2" presStyleCnt="4"/>
      <dgm:spPr/>
      <dgm:t>
        <a:bodyPr/>
        <a:lstStyle/>
        <a:p>
          <a:endParaRPr lang="ru-RU"/>
        </a:p>
      </dgm:t>
    </dgm:pt>
    <dgm:pt modelId="{D889667F-F8FD-4DF8-805F-6D351D70746A}" type="pres">
      <dgm:prSet presAssocID="{3A0BF5DD-4185-4B60-8571-E5DAE94B223D}" presName="node" presStyleLbl="node1" presStyleIdx="3" presStyleCnt="4" custScaleX="158123" custScaleY="147217" custRadScaleRad="125378" custRadScaleInc="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FA86B-F66A-4241-9558-C05C30B2129A}" type="pres">
      <dgm:prSet presAssocID="{3A0BF5DD-4185-4B60-8571-E5DAE94B223D}" presName="dummy" presStyleCnt="0"/>
      <dgm:spPr/>
      <dgm:t>
        <a:bodyPr/>
        <a:lstStyle/>
        <a:p>
          <a:endParaRPr lang="ru-RU"/>
        </a:p>
      </dgm:t>
    </dgm:pt>
    <dgm:pt modelId="{5BF79BC3-1D72-44EE-B4D2-F4C0C7B18058}" type="pres">
      <dgm:prSet presAssocID="{0488F1FA-5985-4BC0-B6B7-74508939ADAF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B9DBB32B-F2C1-4C4A-B948-BE326F1A4C0C}" srcId="{184DA57D-F5B9-4B0A-81DB-BFF5743DF28D}" destId="{97731DB2-AA8D-440E-98AA-9C5A8ABA4149}" srcOrd="2" destOrd="0" parTransId="{EB09025D-EBEE-4756-BA2D-A425EE004352}" sibTransId="{FA61A02B-2604-461A-8016-E7CD31DCF719}"/>
    <dgm:cxn modelId="{197DD7CD-3248-4F80-865D-0F7F723F0515}" srcId="{9B396C3B-12A9-414B-83E5-872C9E50D245}" destId="{184DA57D-F5B9-4B0A-81DB-BFF5743DF28D}" srcOrd="0" destOrd="0" parTransId="{D8110396-62AE-4C5A-BD9F-78923E3C5DC0}" sibTransId="{9A87D320-87D3-4451-A11E-7E716A072CE7}"/>
    <dgm:cxn modelId="{DFA73433-2B3A-42AF-9D6C-181F18EF81A9}" type="presOf" srcId="{8C6B28F2-4CDA-4681-B3EC-C0BC60DC9825}" destId="{DE7DAFEC-0456-4BA6-BCEF-B4EC66A76179}" srcOrd="0" destOrd="0" presId="urn:microsoft.com/office/officeart/2005/8/layout/radial6"/>
    <dgm:cxn modelId="{47800C64-803C-4A73-ABB5-E2AD230EA840}" type="presOf" srcId="{9B396C3B-12A9-414B-83E5-872C9E50D245}" destId="{BC8E4E6C-DDD8-4C11-88D0-D7CD2FDD209B}" srcOrd="0" destOrd="0" presId="urn:microsoft.com/office/officeart/2005/8/layout/radial6"/>
    <dgm:cxn modelId="{DA7E2FE0-908F-42F7-93A6-6888A7D1E6DF}" type="presOf" srcId="{184DA57D-F5B9-4B0A-81DB-BFF5743DF28D}" destId="{DA4B3CFF-6A24-4B33-9C36-454E02FB209B}" srcOrd="0" destOrd="0" presId="urn:microsoft.com/office/officeart/2005/8/layout/radial6"/>
    <dgm:cxn modelId="{69585A71-6B3F-4FD9-854A-FA7DCFE8BB12}" type="presOf" srcId="{7FA9BD0C-6A40-41EC-97AF-67E9300CF5CD}" destId="{69F4952B-48E7-48D0-ADCD-D7EBC3328C27}" srcOrd="0" destOrd="0" presId="urn:microsoft.com/office/officeart/2005/8/layout/radial6"/>
    <dgm:cxn modelId="{213223F7-0226-4368-8399-3374393627CC}" type="presOf" srcId="{0488F1FA-5985-4BC0-B6B7-74508939ADAF}" destId="{5BF79BC3-1D72-44EE-B4D2-F4C0C7B18058}" srcOrd="0" destOrd="0" presId="urn:microsoft.com/office/officeart/2005/8/layout/radial6"/>
    <dgm:cxn modelId="{35498C42-2F96-4448-AFAE-285FBE130698}" type="presOf" srcId="{97731DB2-AA8D-440E-98AA-9C5A8ABA4149}" destId="{A8374261-77FF-464C-982A-B6F352149322}" srcOrd="0" destOrd="0" presId="urn:microsoft.com/office/officeart/2005/8/layout/radial6"/>
    <dgm:cxn modelId="{9E2B0949-A8B9-4038-8C00-C38C31A8BEBF}" srcId="{184DA57D-F5B9-4B0A-81DB-BFF5743DF28D}" destId="{3A0BF5DD-4185-4B60-8571-E5DAE94B223D}" srcOrd="3" destOrd="0" parTransId="{49B4BA54-E497-4EBF-9F16-4A4B7843B4E7}" sibTransId="{0488F1FA-5985-4BC0-B6B7-74508939ADAF}"/>
    <dgm:cxn modelId="{C6F3F94D-A0E6-459B-9876-0FAF370E4EED}" type="presOf" srcId="{3A0BF5DD-4185-4B60-8571-E5DAE94B223D}" destId="{D889667F-F8FD-4DF8-805F-6D351D70746A}" srcOrd="0" destOrd="0" presId="urn:microsoft.com/office/officeart/2005/8/layout/radial6"/>
    <dgm:cxn modelId="{5C32A25B-0BFA-4FAE-8B98-A87995480928}" srcId="{184DA57D-F5B9-4B0A-81DB-BFF5743DF28D}" destId="{EC9BF8EE-1CE2-4BB2-B36E-8EB515745B7A}" srcOrd="1" destOrd="0" parTransId="{8D735056-5D4A-4AE9-9466-B4647ABB703D}" sibTransId="{F2DC6EE4-A5BD-4A92-94A9-7A91F569FE21}"/>
    <dgm:cxn modelId="{0CD0B6AC-B35C-49ED-9927-0FBE949693AF}" type="presOf" srcId="{FA61A02B-2604-461A-8016-E7CD31DCF719}" destId="{61CC9307-E3F8-48F5-8FB7-CA6B7BF261B2}" srcOrd="0" destOrd="0" presId="urn:microsoft.com/office/officeart/2005/8/layout/radial6"/>
    <dgm:cxn modelId="{1438775A-FBD3-4E09-AE96-A1E795C7410D}" srcId="{184DA57D-F5B9-4B0A-81DB-BFF5743DF28D}" destId="{8C6B28F2-4CDA-4681-B3EC-C0BC60DC9825}" srcOrd="0" destOrd="0" parTransId="{03E2AFC4-483F-4D90-B011-6C7069715EDC}" sibTransId="{7FA9BD0C-6A40-41EC-97AF-67E9300CF5CD}"/>
    <dgm:cxn modelId="{7BD9D967-0862-4D6D-B4E8-AD18276FF4E2}" type="presOf" srcId="{EC9BF8EE-1CE2-4BB2-B36E-8EB515745B7A}" destId="{FF70E149-BCE4-48C3-9562-D7BA2B28547F}" srcOrd="0" destOrd="0" presId="urn:microsoft.com/office/officeart/2005/8/layout/radial6"/>
    <dgm:cxn modelId="{A5B1A605-A7E5-41D5-8C7E-D39655DA4B52}" type="presOf" srcId="{F2DC6EE4-A5BD-4A92-94A9-7A91F569FE21}" destId="{74F113FA-AD72-4BAB-8BBD-660C12CC2CD0}" srcOrd="0" destOrd="0" presId="urn:microsoft.com/office/officeart/2005/8/layout/radial6"/>
    <dgm:cxn modelId="{A68CB7EA-956C-401D-9A00-594C855653E1}" type="presParOf" srcId="{BC8E4E6C-DDD8-4C11-88D0-D7CD2FDD209B}" destId="{DA4B3CFF-6A24-4B33-9C36-454E02FB209B}" srcOrd="0" destOrd="0" presId="urn:microsoft.com/office/officeart/2005/8/layout/radial6"/>
    <dgm:cxn modelId="{7F71D0D1-135E-4E21-AB7C-F02339FE17B3}" type="presParOf" srcId="{BC8E4E6C-DDD8-4C11-88D0-D7CD2FDD209B}" destId="{DE7DAFEC-0456-4BA6-BCEF-B4EC66A76179}" srcOrd="1" destOrd="0" presId="urn:microsoft.com/office/officeart/2005/8/layout/radial6"/>
    <dgm:cxn modelId="{20321C2E-8E6D-4ADB-A793-FDCCF67CE2B2}" type="presParOf" srcId="{BC8E4E6C-DDD8-4C11-88D0-D7CD2FDD209B}" destId="{CCADB713-56FB-4AB9-9542-B2851336FE17}" srcOrd="2" destOrd="0" presId="urn:microsoft.com/office/officeart/2005/8/layout/radial6"/>
    <dgm:cxn modelId="{1375425B-ED6D-4845-A47B-BAD6E2A606C6}" type="presParOf" srcId="{BC8E4E6C-DDD8-4C11-88D0-D7CD2FDD209B}" destId="{69F4952B-48E7-48D0-ADCD-D7EBC3328C27}" srcOrd="3" destOrd="0" presId="urn:microsoft.com/office/officeart/2005/8/layout/radial6"/>
    <dgm:cxn modelId="{AE979FAF-07D6-4D0E-B7DB-F0FFA1E49CC1}" type="presParOf" srcId="{BC8E4E6C-DDD8-4C11-88D0-D7CD2FDD209B}" destId="{FF70E149-BCE4-48C3-9562-D7BA2B28547F}" srcOrd="4" destOrd="0" presId="urn:microsoft.com/office/officeart/2005/8/layout/radial6"/>
    <dgm:cxn modelId="{8A97D9AC-7050-4553-91AA-BF4C39233477}" type="presParOf" srcId="{BC8E4E6C-DDD8-4C11-88D0-D7CD2FDD209B}" destId="{445486F9-D9C5-4765-9BF0-D4E1B0C76AFF}" srcOrd="5" destOrd="0" presId="urn:microsoft.com/office/officeart/2005/8/layout/radial6"/>
    <dgm:cxn modelId="{F0609FA9-A206-4D8D-A0FD-3E5F9C7FEC85}" type="presParOf" srcId="{BC8E4E6C-DDD8-4C11-88D0-D7CD2FDD209B}" destId="{74F113FA-AD72-4BAB-8BBD-660C12CC2CD0}" srcOrd="6" destOrd="0" presId="urn:microsoft.com/office/officeart/2005/8/layout/radial6"/>
    <dgm:cxn modelId="{45779672-DBCC-45BD-B77B-9D391B06DC5E}" type="presParOf" srcId="{BC8E4E6C-DDD8-4C11-88D0-D7CD2FDD209B}" destId="{A8374261-77FF-464C-982A-B6F352149322}" srcOrd="7" destOrd="0" presId="urn:microsoft.com/office/officeart/2005/8/layout/radial6"/>
    <dgm:cxn modelId="{2C9CC10A-9343-4E5B-92B0-0F77335754DD}" type="presParOf" srcId="{BC8E4E6C-DDD8-4C11-88D0-D7CD2FDD209B}" destId="{73195EEF-3B8C-4D21-8C25-B8E954ED01DD}" srcOrd="8" destOrd="0" presId="urn:microsoft.com/office/officeart/2005/8/layout/radial6"/>
    <dgm:cxn modelId="{29592D47-74D1-44D6-9F5B-E073D35B66D4}" type="presParOf" srcId="{BC8E4E6C-DDD8-4C11-88D0-D7CD2FDD209B}" destId="{61CC9307-E3F8-48F5-8FB7-CA6B7BF261B2}" srcOrd="9" destOrd="0" presId="urn:microsoft.com/office/officeart/2005/8/layout/radial6"/>
    <dgm:cxn modelId="{25759601-84E5-4665-9B05-F4F42A392CE2}" type="presParOf" srcId="{BC8E4E6C-DDD8-4C11-88D0-D7CD2FDD209B}" destId="{D889667F-F8FD-4DF8-805F-6D351D70746A}" srcOrd="10" destOrd="0" presId="urn:microsoft.com/office/officeart/2005/8/layout/radial6"/>
    <dgm:cxn modelId="{100B5C95-1CEF-40D3-8421-21AF8304E9B3}" type="presParOf" srcId="{BC8E4E6C-DDD8-4C11-88D0-D7CD2FDD209B}" destId="{204FA86B-F66A-4241-9558-C05C30B2129A}" srcOrd="11" destOrd="0" presId="urn:microsoft.com/office/officeart/2005/8/layout/radial6"/>
    <dgm:cxn modelId="{51693AF7-DE71-4256-A764-BE5661EA94C9}" type="presParOf" srcId="{BC8E4E6C-DDD8-4C11-88D0-D7CD2FDD209B}" destId="{5BF79BC3-1D72-44EE-B4D2-F4C0C7B18058}" srcOrd="12" destOrd="0" presId="urn:microsoft.com/office/officeart/2005/8/layout/radial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2C1D62-E7FF-469A-B82F-FF488DC5090C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A65A85B-D3C2-4242-A1D9-1327C9E6DF3B}">
      <dgm:prSet phldrT="[Текст]" custT="1"/>
      <dgm:spPr>
        <a:solidFill>
          <a:srgbClr val="C4D2F8"/>
        </a:solidFill>
      </dgm:spPr>
      <dgm:t>
        <a:bodyPr/>
        <a:lstStyle/>
        <a:p>
          <a:r>
            <a:rPr lang="ru-RU" sz="3600" b="1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Расходы бюджета</a:t>
          </a:r>
        </a:p>
        <a:p>
          <a:r>
            <a:rPr lang="ru-RU" sz="2400" b="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(в разрезе разделов)</a:t>
          </a:r>
          <a:endParaRPr lang="ru-RU" sz="2400" b="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C28552-3453-4B66-8F80-E69834102EF4}" type="parTrans" cxnId="{38C20C2F-1E82-4B87-8B45-8F3296DE774A}">
      <dgm:prSet/>
      <dgm:spPr/>
      <dgm:t>
        <a:bodyPr/>
        <a:lstStyle/>
        <a:p>
          <a:endParaRPr lang="ru-RU"/>
        </a:p>
      </dgm:t>
    </dgm:pt>
    <dgm:pt modelId="{1F28FF9D-972B-4D47-876B-174C09B2E1B1}" type="sibTrans" cxnId="{38C20C2F-1E82-4B87-8B45-8F3296DE774A}">
      <dgm:prSet/>
      <dgm:spPr/>
      <dgm:t>
        <a:bodyPr/>
        <a:lstStyle/>
        <a:p>
          <a:endParaRPr lang="ru-RU"/>
        </a:p>
      </dgm:t>
    </dgm:pt>
    <dgm:pt modelId="{E3997B01-1A72-40C2-BD1C-492AB3C0A888}">
      <dgm:prSet phldrT="[Текст]" custT="1"/>
      <dgm:spPr>
        <a:solidFill>
          <a:srgbClr val="00B0F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500" b="1" u="none" dirty="0" err="1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Общегос</a:t>
          </a:r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. вопросы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1924,5</a:t>
          </a:r>
          <a:r>
            <a:rPr lang="ru-RU" sz="22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тыс.р.</a:t>
          </a:r>
          <a:endParaRPr lang="ru-RU" sz="1500" b="1" u="none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70E94E-967E-4F43-9BB3-BF135B1FCF55}" type="parTrans" cxnId="{F64C6891-A361-4C19-95C7-49A544CD076E}">
      <dgm:prSet/>
      <dgm:spPr/>
      <dgm:t>
        <a:bodyPr/>
        <a:lstStyle/>
        <a:p>
          <a:endParaRPr lang="ru-RU"/>
        </a:p>
      </dgm:t>
    </dgm:pt>
    <dgm:pt modelId="{59B1512C-191D-4C67-A16F-326E6ABB6247}" type="sibTrans" cxnId="{F64C6891-A361-4C19-95C7-49A544CD076E}">
      <dgm:prSet/>
      <dgm:spPr/>
      <dgm:t>
        <a:bodyPr/>
        <a:lstStyle/>
        <a:p>
          <a:endParaRPr lang="ru-RU"/>
        </a:p>
      </dgm:t>
    </dgm:pt>
    <dgm:pt modelId="{43E3BC86-4E68-4C82-AEE7-DD89AA5D4E8B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АУП</a:t>
          </a:r>
        </a:p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1711,0</a:t>
          </a:r>
          <a:endParaRPr lang="ru-RU" sz="15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AF4C2D-F24B-4233-8470-2DAD391E8161}" type="parTrans" cxnId="{0AD7A96B-22CD-41AF-84AC-3476955B9F1E}">
      <dgm:prSet/>
      <dgm:spPr/>
      <dgm:t>
        <a:bodyPr/>
        <a:lstStyle/>
        <a:p>
          <a:endParaRPr lang="ru-RU"/>
        </a:p>
      </dgm:t>
    </dgm:pt>
    <dgm:pt modelId="{6D18F836-0DC4-400B-8FF7-53CA4FB09C06}" type="sibTrans" cxnId="{0AD7A96B-22CD-41AF-84AC-3476955B9F1E}">
      <dgm:prSet/>
      <dgm:spPr/>
      <dgm:t>
        <a:bodyPr/>
        <a:lstStyle/>
        <a:p>
          <a:endParaRPr lang="ru-RU"/>
        </a:p>
      </dgm:t>
    </dgm:pt>
    <dgm:pt modelId="{087132D7-A48E-4017-A2FC-D6528F5EF893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имущества</a:t>
          </a:r>
        </a:p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160,0</a:t>
          </a:r>
          <a:endParaRPr lang="ru-RU" sz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2B4749-8692-427E-9983-F4A1BF10B0DB}" type="parTrans" cxnId="{5A921293-55C5-4237-8C7E-979C8A195AC9}">
      <dgm:prSet/>
      <dgm:spPr/>
      <dgm:t>
        <a:bodyPr/>
        <a:lstStyle/>
        <a:p>
          <a:endParaRPr lang="ru-RU"/>
        </a:p>
      </dgm:t>
    </dgm:pt>
    <dgm:pt modelId="{2F6B0698-AF9F-419F-A947-BBB681378554}" type="sibTrans" cxnId="{5A921293-55C5-4237-8C7E-979C8A195AC9}">
      <dgm:prSet/>
      <dgm:spPr/>
      <dgm:t>
        <a:bodyPr/>
        <a:lstStyle/>
        <a:p>
          <a:endParaRPr lang="ru-RU"/>
        </a:p>
      </dgm:t>
    </dgm:pt>
    <dgm:pt modelId="{E2C297ED-8879-4274-84B0-E3E223965EFD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Пенсии</a:t>
          </a:r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муниципальным</a:t>
          </a:r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служащим</a:t>
          </a:r>
        </a:p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131,9</a:t>
          </a:r>
          <a:endParaRPr lang="ru-RU" sz="11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0463C2-9E8E-45B2-816D-2175AC7EEEA8}" type="parTrans" cxnId="{137B34DC-8816-4C00-82DF-363F8D84D38D}">
      <dgm:prSet/>
      <dgm:spPr/>
      <dgm:t>
        <a:bodyPr/>
        <a:lstStyle/>
        <a:p>
          <a:endParaRPr lang="ru-RU"/>
        </a:p>
      </dgm:t>
    </dgm:pt>
    <dgm:pt modelId="{E9C5C762-E5B9-4A72-81DD-438908EB723A}" type="sibTrans" cxnId="{137B34DC-8816-4C00-82DF-363F8D84D38D}">
      <dgm:prSet/>
      <dgm:spPr/>
      <dgm:t>
        <a:bodyPr/>
        <a:lstStyle/>
        <a:p>
          <a:endParaRPr lang="ru-RU"/>
        </a:p>
      </dgm:t>
    </dgm:pt>
    <dgm:pt modelId="{4CA1A8D5-7B87-4C21-9D85-AFE09E79E66E}">
      <dgm:prSet custT="1"/>
      <dgm:spPr>
        <a:solidFill>
          <a:srgbClr val="00B0F0"/>
        </a:solidFill>
      </dgm:spPr>
      <dgm:t>
        <a:bodyPr/>
        <a:lstStyle/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Национальная оборона</a:t>
          </a:r>
        </a:p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200,6тыс.р.</a:t>
          </a:r>
          <a:endParaRPr lang="ru-RU" sz="1500" b="1" u="none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1177FE-D423-4E4B-AF86-B86CD360F483}" type="parTrans" cxnId="{85AD54DC-6AF4-4A08-A075-8C1B662A25C5}">
      <dgm:prSet/>
      <dgm:spPr/>
      <dgm:t>
        <a:bodyPr/>
        <a:lstStyle/>
        <a:p>
          <a:endParaRPr lang="ru-RU"/>
        </a:p>
      </dgm:t>
    </dgm:pt>
    <dgm:pt modelId="{D6CF474C-8F90-4A81-BF1A-35091B56D04E}" type="sibTrans" cxnId="{85AD54DC-6AF4-4A08-A075-8C1B662A25C5}">
      <dgm:prSet/>
      <dgm:spPr/>
      <dgm:t>
        <a:bodyPr/>
        <a:lstStyle/>
        <a:p>
          <a:endParaRPr lang="ru-RU"/>
        </a:p>
      </dgm:t>
    </dgm:pt>
    <dgm:pt modelId="{1E4FC402-F918-4C59-8FE8-E98D4A06EB09}">
      <dgm:prSet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Резервный</a:t>
          </a:r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фонд</a:t>
          </a:r>
        </a:p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10,0</a:t>
          </a:r>
          <a:endParaRPr lang="ru-RU" sz="11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13561E-2725-413D-9F55-527C2F55180A}" type="parTrans" cxnId="{4D89C109-04E0-4CAD-ACD1-EACFA7FEFF89}">
      <dgm:prSet/>
      <dgm:spPr/>
      <dgm:t>
        <a:bodyPr/>
        <a:lstStyle/>
        <a:p>
          <a:endParaRPr lang="ru-RU"/>
        </a:p>
      </dgm:t>
    </dgm:pt>
    <dgm:pt modelId="{23B86FD2-E1EF-4FFA-9CB9-A1EA1EC17C69}" type="sibTrans" cxnId="{4D89C109-04E0-4CAD-ACD1-EACFA7FEFF89}">
      <dgm:prSet/>
      <dgm:spPr/>
      <dgm:t>
        <a:bodyPr/>
        <a:lstStyle/>
        <a:p>
          <a:endParaRPr lang="ru-RU"/>
        </a:p>
      </dgm:t>
    </dgm:pt>
    <dgm:pt modelId="{25CC65F3-E14B-4639-BCBE-559014AC4FA8}">
      <dgm:prSet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Осуществление первичного воинского учета, где отсутствуют военные комиссариаты</a:t>
          </a:r>
        </a:p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200,6</a:t>
          </a:r>
          <a:endParaRPr lang="ru-RU" sz="20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5AD740-D1E7-4AC8-BEBA-74C98218AD0F}" type="parTrans" cxnId="{F6B962C9-A665-4F6E-BC1F-CA33950E4457}">
      <dgm:prSet/>
      <dgm:spPr/>
      <dgm:t>
        <a:bodyPr/>
        <a:lstStyle/>
        <a:p>
          <a:endParaRPr lang="ru-RU"/>
        </a:p>
      </dgm:t>
    </dgm:pt>
    <dgm:pt modelId="{3D1DE8D7-66F2-4F85-9BFB-44EF536BE273}" type="sibTrans" cxnId="{F6B962C9-A665-4F6E-BC1F-CA33950E4457}">
      <dgm:prSet/>
      <dgm:spPr/>
      <dgm:t>
        <a:bodyPr/>
        <a:lstStyle/>
        <a:p>
          <a:endParaRPr lang="ru-RU"/>
        </a:p>
      </dgm:t>
    </dgm:pt>
    <dgm:pt modelId="{929E31EF-42BB-47E0-9E36-48CE75E26C79}">
      <dgm:prSet custT="1"/>
      <dgm:spPr/>
      <dgm:t>
        <a:bodyPr/>
        <a:lstStyle/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959,2 тыс.р</a:t>
          </a:r>
          <a:r>
            <a:rPr lang="ru-RU" sz="2200" b="0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200" b="0" u="none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0404D2-E3FC-4C4E-96D9-A021BA77699F}" type="parTrans" cxnId="{0F89C2BD-D69A-4385-A08D-2A93ED9E3D9D}">
      <dgm:prSet/>
      <dgm:spPr/>
      <dgm:t>
        <a:bodyPr/>
        <a:lstStyle/>
        <a:p>
          <a:endParaRPr lang="ru-RU"/>
        </a:p>
      </dgm:t>
    </dgm:pt>
    <dgm:pt modelId="{390C9D94-82D3-4638-9641-6C6D30DECFBF}" type="sibTrans" cxnId="{0F89C2BD-D69A-4385-A08D-2A93ED9E3D9D}">
      <dgm:prSet/>
      <dgm:spPr/>
      <dgm:t>
        <a:bodyPr/>
        <a:lstStyle/>
        <a:p>
          <a:endParaRPr lang="ru-RU"/>
        </a:p>
      </dgm:t>
    </dgm:pt>
    <dgm:pt modelId="{0610273C-076C-4BA1-99D5-96A8C7608E91}">
      <dgm:prSet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Дорожное хозяйство</a:t>
          </a:r>
        </a:p>
        <a:p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959,2</a:t>
          </a:r>
          <a:endParaRPr lang="ru-RU" sz="18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17282B-E193-4859-97F1-182457DD225C}" type="parTrans" cxnId="{6CC64074-ACF2-43AB-9DF7-F8A1D211FC14}">
      <dgm:prSet/>
      <dgm:spPr/>
      <dgm:t>
        <a:bodyPr/>
        <a:lstStyle/>
        <a:p>
          <a:endParaRPr lang="ru-RU"/>
        </a:p>
      </dgm:t>
    </dgm:pt>
    <dgm:pt modelId="{BB27A948-C0F9-4200-8F96-503DA152FCFD}" type="sibTrans" cxnId="{6CC64074-ACF2-43AB-9DF7-F8A1D211FC14}">
      <dgm:prSet/>
      <dgm:spPr/>
      <dgm:t>
        <a:bodyPr/>
        <a:lstStyle/>
        <a:p>
          <a:endParaRPr lang="ru-RU"/>
        </a:p>
      </dgm:t>
    </dgm:pt>
    <dgm:pt modelId="{9D0683B2-2768-4BF3-A285-9D35D104395F}">
      <dgm:prSet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Выборы</a:t>
          </a:r>
          <a:r>
            <a:rPr lang="ru-RU" sz="11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18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43,5</a:t>
          </a:r>
          <a:endParaRPr lang="ru-RU" sz="18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315F66-2C79-4436-B12A-5625D4E705D3}" type="parTrans" cxnId="{E713CC26-DC71-40FE-8E12-92C8DA533991}">
      <dgm:prSet/>
      <dgm:spPr/>
      <dgm:t>
        <a:bodyPr/>
        <a:lstStyle/>
        <a:p>
          <a:endParaRPr lang="ru-RU"/>
        </a:p>
      </dgm:t>
    </dgm:pt>
    <dgm:pt modelId="{A2EFAC87-8F69-4960-AEEA-FDF7168FD8CC}" type="sibTrans" cxnId="{E713CC26-DC71-40FE-8E12-92C8DA533991}">
      <dgm:prSet/>
      <dgm:spPr/>
      <dgm:t>
        <a:bodyPr/>
        <a:lstStyle/>
        <a:p>
          <a:endParaRPr lang="ru-RU"/>
        </a:p>
      </dgm:t>
    </dgm:pt>
    <dgm:pt modelId="{E321DA6F-3039-4F7B-A23D-0F830F83F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Социальная политика</a:t>
          </a:r>
        </a:p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131,9 тыс.р.</a:t>
          </a:r>
          <a:endParaRPr lang="ru-RU" sz="1500" b="1" u="none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2B2AB3-A34F-4D13-B32C-EFC8A85F7659}" type="sibTrans" cxnId="{3222468F-FD77-4ADD-8D5A-9F20DAE031B8}">
      <dgm:prSet/>
      <dgm:spPr/>
      <dgm:t>
        <a:bodyPr/>
        <a:lstStyle/>
        <a:p>
          <a:endParaRPr lang="ru-RU"/>
        </a:p>
      </dgm:t>
    </dgm:pt>
    <dgm:pt modelId="{1A0D5583-2A08-4466-8401-35DA18107A9A}" type="parTrans" cxnId="{3222468F-FD77-4ADD-8D5A-9F20DAE031B8}">
      <dgm:prSet/>
      <dgm:spPr/>
      <dgm:t>
        <a:bodyPr/>
        <a:lstStyle/>
        <a:p>
          <a:endParaRPr lang="ru-RU"/>
        </a:p>
      </dgm:t>
    </dgm:pt>
    <dgm:pt modelId="{246294F8-2DBB-4B34-A367-2809F6711798}">
      <dgm:prSet custT="1"/>
      <dgm:spPr/>
      <dgm:t>
        <a:bodyPr/>
        <a:lstStyle/>
        <a:p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Национальная</a:t>
          </a:r>
          <a:r>
            <a:rPr lang="ru-RU" sz="1500" b="0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5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безопасность  24,0 тыс.</a:t>
          </a:r>
          <a:endParaRPr lang="ru-RU" sz="1500" b="1" u="none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657EE5-29E4-403D-BAF5-021863661181}" type="parTrans" cxnId="{FD83A2A2-2964-4043-B002-16503F4F56A1}">
      <dgm:prSet/>
      <dgm:spPr/>
      <dgm:t>
        <a:bodyPr/>
        <a:lstStyle/>
        <a:p>
          <a:endParaRPr lang="ru-RU"/>
        </a:p>
      </dgm:t>
    </dgm:pt>
    <dgm:pt modelId="{76606BDC-FAB9-4249-9B7A-1790698BBF2D}" type="sibTrans" cxnId="{FD83A2A2-2964-4043-B002-16503F4F56A1}">
      <dgm:prSet/>
      <dgm:spPr/>
      <dgm:t>
        <a:bodyPr/>
        <a:lstStyle/>
        <a:p>
          <a:endParaRPr lang="ru-RU"/>
        </a:p>
      </dgm:t>
    </dgm:pt>
    <dgm:pt modelId="{1893FD82-72BD-473D-AA76-7CA58C33F67F}">
      <dgm:prSet custT="1"/>
      <dgm:spPr/>
      <dgm:t>
        <a:bodyPr/>
        <a:lstStyle/>
        <a:p>
          <a:r>
            <a:rPr lang="ru-RU" sz="15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Защита населения и территории от ЧС  24,0 </a:t>
          </a:r>
          <a:endParaRPr lang="ru-RU" sz="15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5E48B0-20CF-4337-BC38-1D21CB246C7A}" type="parTrans" cxnId="{ED0BDE92-DBDF-4734-A3C0-E5F72D25384D}">
      <dgm:prSet/>
      <dgm:spPr/>
      <dgm:t>
        <a:bodyPr/>
        <a:lstStyle/>
        <a:p>
          <a:endParaRPr lang="ru-RU"/>
        </a:p>
      </dgm:t>
    </dgm:pt>
    <dgm:pt modelId="{754888D9-7758-4E08-80A9-FB8B0A772283}" type="sibTrans" cxnId="{ED0BDE92-DBDF-4734-A3C0-E5F72D25384D}">
      <dgm:prSet/>
      <dgm:spPr/>
      <dgm:t>
        <a:bodyPr/>
        <a:lstStyle/>
        <a:p>
          <a:endParaRPr lang="ru-RU"/>
        </a:p>
      </dgm:t>
    </dgm:pt>
    <dgm:pt modelId="{7BCE6C7D-D84D-4EEF-85BC-FF820C2F05D3}" type="pres">
      <dgm:prSet presAssocID="{632C1D62-E7FF-469A-B82F-FF488DC5090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D90B25-6A0B-483F-9C01-7B6C6B7DFBDA}" type="pres">
      <dgm:prSet presAssocID="{CA65A85B-D3C2-4242-A1D9-1327C9E6DF3B}" presName="hierRoot1" presStyleCnt="0">
        <dgm:presLayoutVars>
          <dgm:hierBranch val="init"/>
        </dgm:presLayoutVars>
      </dgm:prSet>
      <dgm:spPr/>
    </dgm:pt>
    <dgm:pt modelId="{B96B511D-E874-4769-B422-A71851AA6335}" type="pres">
      <dgm:prSet presAssocID="{CA65A85B-D3C2-4242-A1D9-1327C9E6DF3B}" presName="rootComposite1" presStyleCnt="0"/>
      <dgm:spPr/>
    </dgm:pt>
    <dgm:pt modelId="{5CF576EB-AB90-4B83-870A-7F27075187A0}" type="pres">
      <dgm:prSet presAssocID="{CA65A85B-D3C2-4242-A1D9-1327C9E6DF3B}" presName="rootText1" presStyleLbl="node0" presStyleIdx="0" presStyleCnt="1" custScaleX="391421" custScaleY="3846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6ED8A2-DF99-4F3F-917A-B559D4B215E4}" type="pres">
      <dgm:prSet presAssocID="{CA65A85B-D3C2-4242-A1D9-1327C9E6DF3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E72FCA9-3621-4FBF-A815-DE83157D8524}" type="pres">
      <dgm:prSet presAssocID="{CA65A85B-D3C2-4242-A1D9-1327C9E6DF3B}" presName="hierChild2" presStyleCnt="0"/>
      <dgm:spPr/>
    </dgm:pt>
    <dgm:pt modelId="{AC3B49C5-D9E6-41D2-AB54-650C0EC11C76}" type="pres">
      <dgm:prSet presAssocID="{6970E94E-967E-4F43-9BB3-BF135B1FCF55}" presName="Name37" presStyleLbl="parChTrans1D2" presStyleIdx="0" presStyleCnt="5"/>
      <dgm:spPr/>
      <dgm:t>
        <a:bodyPr/>
        <a:lstStyle/>
        <a:p>
          <a:endParaRPr lang="ru-RU"/>
        </a:p>
      </dgm:t>
    </dgm:pt>
    <dgm:pt modelId="{5D8E7DAA-4E0B-42A8-B147-D4EE59713DB3}" type="pres">
      <dgm:prSet presAssocID="{E3997B01-1A72-40C2-BD1C-492AB3C0A888}" presName="hierRoot2" presStyleCnt="0">
        <dgm:presLayoutVars>
          <dgm:hierBranch val="init"/>
        </dgm:presLayoutVars>
      </dgm:prSet>
      <dgm:spPr/>
    </dgm:pt>
    <dgm:pt modelId="{99BA0757-4D7E-4FB6-935A-13C4508EE6FE}" type="pres">
      <dgm:prSet presAssocID="{E3997B01-1A72-40C2-BD1C-492AB3C0A888}" presName="rootComposite" presStyleCnt="0"/>
      <dgm:spPr/>
    </dgm:pt>
    <dgm:pt modelId="{ADC6166C-943B-4944-AC62-CF408A9D913A}" type="pres">
      <dgm:prSet presAssocID="{E3997B01-1A72-40C2-BD1C-492AB3C0A888}" presName="rootText" presStyleLbl="node2" presStyleIdx="0" presStyleCnt="5" custScaleX="164615" custScaleY="193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A2D66A-D650-408D-9DB6-CEBDF6BE102C}" type="pres">
      <dgm:prSet presAssocID="{E3997B01-1A72-40C2-BD1C-492AB3C0A888}" presName="rootConnector" presStyleLbl="node2" presStyleIdx="0" presStyleCnt="5"/>
      <dgm:spPr/>
      <dgm:t>
        <a:bodyPr/>
        <a:lstStyle/>
        <a:p>
          <a:endParaRPr lang="ru-RU"/>
        </a:p>
      </dgm:t>
    </dgm:pt>
    <dgm:pt modelId="{E12135B4-68A0-44B2-9686-A8953A18E44A}" type="pres">
      <dgm:prSet presAssocID="{E3997B01-1A72-40C2-BD1C-492AB3C0A888}" presName="hierChild4" presStyleCnt="0"/>
      <dgm:spPr/>
    </dgm:pt>
    <dgm:pt modelId="{01DDC70E-9018-440F-80BD-BB2A22B6EAA8}" type="pres">
      <dgm:prSet presAssocID="{51AF4C2D-F24B-4233-8470-2DAD391E8161}" presName="Name37" presStyleLbl="parChTrans1D3" presStyleIdx="0" presStyleCnt="8"/>
      <dgm:spPr/>
      <dgm:t>
        <a:bodyPr/>
        <a:lstStyle/>
        <a:p>
          <a:endParaRPr lang="ru-RU"/>
        </a:p>
      </dgm:t>
    </dgm:pt>
    <dgm:pt modelId="{E8C06CC6-686C-4294-AEAC-A5BBBF5C9945}" type="pres">
      <dgm:prSet presAssocID="{43E3BC86-4E68-4C82-AEE7-DD89AA5D4E8B}" presName="hierRoot2" presStyleCnt="0">
        <dgm:presLayoutVars>
          <dgm:hierBranch val="init"/>
        </dgm:presLayoutVars>
      </dgm:prSet>
      <dgm:spPr/>
    </dgm:pt>
    <dgm:pt modelId="{4A253E67-2C35-42B3-A37C-C0125F5F9CDB}" type="pres">
      <dgm:prSet presAssocID="{43E3BC86-4E68-4C82-AEE7-DD89AA5D4E8B}" presName="rootComposite" presStyleCnt="0"/>
      <dgm:spPr/>
    </dgm:pt>
    <dgm:pt modelId="{3914F4F1-28AA-4CDE-B697-73E9F60A962A}" type="pres">
      <dgm:prSet presAssocID="{43E3BC86-4E68-4C82-AEE7-DD89AA5D4E8B}" presName="rootText" presStyleLbl="node3" presStyleIdx="0" presStyleCnt="8" custScaleX="157822" custScaleY="1495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A5ED07-D2D3-4DFD-BFE4-F5004A208F74}" type="pres">
      <dgm:prSet presAssocID="{43E3BC86-4E68-4C82-AEE7-DD89AA5D4E8B}" presName="rootConnector" presStyleLbl="node3" presStyleIdx="0" presStyleCnt="8"/>
      <dgm:spPr/>
      <dgm:t>
        <a:bodyPr/>
        <a:lstStyle/>
        <a:p>
          <a:endParaRPr lang="ru-RU"/>
        </a:p>
      </dgm:t>
    </dgm:pt>
    <dgm:pt modelId="{7AF6DEF1-0784-47A0-8776-090DA1D41336}" type="pres">
      <dgm:prSet presAssocID="{43E3BC86-4E68-4C82-AEE7-DD89AA5D4E8B}" presName="hierChild4" presStyleCnt="0"/>
      <dgm:spPr/>
    </dgm:pt>
    <dgm:pt modelId="{23399167-5597-4E96-BB99-32DE4C76EA55}" type="pres">
      <dgm:prSet presAssocID="{43E3BC86-4E68-4C82-AEE7-DD89AA5D4E8B}" presName="hierChild5" presStyleCnt="0"/>
      <dgm:spPr/>
    </dgm:pt>
    <dgm:pt modelId="{10ADB344-5680-40CC-AAF6-093EFFF4B828}" type="pres">
      <dgm:prSet presAssocID="{2E2B4749-8692-427E-9983-F4A1BF10B0DB}" presName="Name37" presStyleLbl="parChTrans1D3" presStyleIdx="1" presStyleCnt="8"/>
      <dgm:spPr/>
      <dgm:t>
        <a:bodyPr/>
        <a:lstStyle/>
        <a:p>
          <a:endParaRPr lang="ru-RU"/>
        </a:p>
      </dgm:t>
    </dgm:pt>
    <dgm:pt modelId="{88E96A2F-9D56-4620-AE87-40F32F352B31}" type="pres">
      <dgm:prSet presAssocID="{087132D7-A48E-4017-A2FC-D6528F5EF893}" presName="hierRoot2" presStyleCnt="0">
        <dgm:presLayoutVars>
          <dgm:hierBranch val="init"/>
        </dgm:presLayoutVars>
      </dgm:prSet>
      <dgm:spPr/>
    </dgm:pt>
    <dgm:pt modelId="{EA6A0250-68CF-4CA0-B3CB-61BEF662E8DD}" type="pres">
      <dgm:prSet presAssocID="{087132D7-A48E-4017-A2FC-D6528F5EF893}" presName="rootComposite" presStyleCnt="0"/>
      <dgm:spPr/>
    </dgm:pt>
    <dgm:pt modelId="{7C824D59-1BA5-4230-8C3B-48C2C5E62700}" type="pres">
      <dgm:prSet presAssocID="{087132D7-A48E-4017-A2FC-D6528F5EF893}" presName="rootText" presStyleLbl="node3" presStyleIdx="1" presStyleCnt="8" custScaleX="157822" custScaleY="1671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A7E373-D454-4871-A7DC-B1D23FD8B55E}" type="pres">
      <dgm:prSet presAssocID="{087132D7-A48E-4017-A2FC-D6528F5EF893}" presName="rootConnector" presStyleLbl="node3" presStyleIdx="1" presStyleCnt="8"/>
      <dgm:spPr/>
      <dgm:t>
        <a:bodyPr/>
        <a:lstStyle/>
        <a:p>
          <a:endParaRPr lang="ru-RU"/>
        </a:p>
      </dgm:t>
    </dgm:pt>
    <dgm:pt modelId="{89152F23-8BD5-4411-8CC9-03CBC30E67D2}" type="pres">
      <dgm:prSet presAssocID="{087132D7-A48E-4017-A2FC-D6528F5EF893}" presName="hierChild4" presStyleCnt="0"/>
      <dgm:spPr/>
    </dgm:pt>
    <dgm:pt modelId="{46115D09-9E39-4CA7-BDB0-3F47C76A4159}" type="pres">
      <dgm:prSet presAssocID="{087132D7-A48E-4017-A2FC-D6528F5EF893}" presName="hierChild5" presStyleCnt="0"/>
      <dgm:spPr/>
    </dgm:pt>
    <dgm:pt modelId="{D6C7CE79-A36D-4D7D-8858-02D798DE7D38}" type="pres">
      <dgm:prSet presAssocID="{6913561E-2725-413D-9F55-527C2F55180A}" presName="Name37" presStyleLbl="parChTrans1D3" presStyleIdx="2" presStyleCnt="8"/>
      <dgm:spPr/>
      <dgm:t>
        <a:bodyPr/>
        <a:lstStyle/>
        <a:p>
          <a:endParaRPr lang="ru-RU"/>
        </a:p>
      </dgm:t>
    </dgm:pt>
    <dgm:pt modelId="{3EC44929-0BD7-47AD-B03C-14B4EF800923}" type="pres">
      <dgm:prSet presAssocID="{1E4FC402-F918-4C59-8FE8-E98D4A06EB09}" presName="hierRoot2" presStyleCnt="0">
        <dgm:presLayoutVars>
          <dgm:hierBranch val="init"/>
        </dgm:presLayoutVars>
      </dgm:prSet>
      <dgm:spPr/>
    </dgm:pt>
    <dgm:pt modelId="{5B986E66-3DBF-47E7-8F6A-F1CD41DFB424}" type="pres">
      <dgm:prSet presAssocID="{1E4FC402-F918-4C59-8FE8-E98D4A06EB09}" presName="rootComposite" presStyleCnt="0"/>
      <dgm:spPr/>
    </dgm:pt>
    <dgm:pt modelId="{F0866C92-ABE1-48AF-8E23-C61C3523468B}" type="pres">
      <dgm:prSet presAssocID="{1E4FC402-F918-4C59-8FE8-E98D4A06EB09}" presName="rootText" presStyleLbl="node3" presStyleIdx="2" presStyleCnt="8" custScaleX="170449" custScaleY="1334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4089AF-9FBB-436A-A810-920460E0B193}" type="pres">
      <dgm:prSet presAssocID="{1E4FC402-F918-4C59-8FE8-E98D4A06EB09}" presName="rootConnector" presStyleLbl="node3" presStyleIdx="2" presStyleCnt="8"/>
      <dgm:spPr/>
      <dgm:t>
        <a:bodyPr/>
        <a:lstStyle/>
        <a:p>
          <a:endParaRPr lang="ru-RU"/>
        </a:p>
      </dgm:t>
    </dgm:pt>
    <dgm:pt modelId="{172D5416-E87C-449C-8F18-8E6FE024E310}" type="pres">
      <dgm:prSet presAssocID="{1E4FC402-F918-4C59-8FE8-E98D4A06EB09}" presName="hierChild4" presStyleCnt="0"/>
      <dgm:spPr/>
    </dgm:pt>
    <dgm:pt modelId="{AE4C6AED-67E8-4EC1-91A2-8EFD5E6225EA}" type="pres">
      <dgm:prSet presAssocID="{1E4FC402-F918-4C59-8FE8-E98D4A06EB09}" presName="hierChild5" presStyleCnt="0"/>
      <dgm:spPr/>
    </dgm:pt>
    <dgm:pt modelId="{06527B33-A4CB-455A-A3D0-343CA136CC11}" type="pres">
      <dgm:prSet presAssocID="{8A315F66-2C79-4436-B12A-5625D4E705D3}" presName="Name37" presStyleLbl="parChTrans1D3" presStyleIdx="3" presStyleCnt="8"/>
      <dgm:spPr/>
      <dgm:t>
        <a:bodyPr/>
        <a:lstStyle/>
        <a:p>
          <a:endParaRPr lang="ru-RU"/>
        </a:p>
      </dgm:t>
    </dgm:pt>
    <dgm:pt modelId="{3F319562-31B1-4474-A661-1798C48DDDA7}" type="pres">
      <dgm:prSet presAssocID="{9D0683B2-2768-4BF3-A285-9D35D104395F}" presName="hierRoot2" presStyleCnt="0">
        <dgm:presLayoutVars>
          <dgm:hierBranch val="init"/>
        </dgm:presLayoutVars>
      </dgm:prSet>
      <dgm:spPr/>
    </dgm:pt>
    <dgm:pt modelId="{63DFA671-D609-46D1-BD1A-C2372C414858}" type="pres">
      <dgm:prSet presAssocID="{9D0683B2-2768-4BF3-A285-9D35D104395F}" presName="rootComposite" presStyleCnt="0"/>
      <dgm:spPr/>
    </dgm:pt>
    <dgm:pt modelId="{C7611331-871F-4EDE-BA93-154C92546E0E}" type="pres">
      <dgm:prSet presAssocID="{9D0683B2-2768-4BF3-A285-9D35D104395F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D808E9-6A01-48E3-AB83-437158CCE869}" type="pres">
      <dgm:prSet presAssocID="{9D0683B2-2768-4BF3-A285-9D35D104395F}" presName="rootConnector" presStyleLbl="node3" presStyleIdx="3" presStyleCnt="8"/>
      <dgm:spPr/>
      <dgm:t>
        <a:bodyPr/>
        <a:lstStyle/>
        <a:p>
          <a:endParaRPr lang="ru-RU"/>
        </a:p>
      </dgm:t>
    </dgm:pt>
    <dgm:pt modelId="{FA56E646-18CF-4ADC-BB72-813075726FA8}" type="pres">
      <dgm:prSet presAssocID="{9D0683B2-2768-4BF3-A285-9D35D104395F}" presName="hierChild4" presStyleCnt="0"/>
      <dgm:spPr/>
    </dgm:pt>
    <dgm:pt modelId="{C9020B9A-3539-43A5-85A8-EB04EF065163}" type="pres">
      <dgm:prSet presAssocID="{9D0683B2-2768-4BF3-A285-9D35D104395F}" presName="hierChild5" presStyleCnt="0"/>
      <dgm:spPr/>
    </dgm:pt>
    <dgm:pt modelId="{3E34795D-993E-48FF-8AAB-59B59FDD70D5}" type="pres">
      <dgm:prSet presAssocID="{E3997B01-1A72-40C2-BD1C-492AB3C0A888}" presName="hierChild5" presStyleCnt="0"/>
      <dgm:spPr/>
    </dgm:pt>
    <dgm:pt modelId="{481D9319-9BF5-414E-853C-8CFA80B686A7}" type="pres">
      <dgm:prSet presAssocID="{1A0D5583-2A08-4466-8401-35DA18107A9A}" presName="Name37" presStyleLbl="parChTrans1D2" presStyleIdx="1" presStyleCnt="5"/>
      <dgm:spPr/>
      <dgm:t>
        <a:bodyPr/>
        <a:lstStyle/>
        <a:p>
          <a:endParaRPr lang="ru-RU"/>
        </a:p>
      </dgm:t>
    </dgm:pt>
    <dgm:pt modelId="{8F3BC1CF-9901-4B43-9939-9272C323E6E1}" type="pres">
      <dgm:prSet presAssocID="{E321DA6F-3039-4F7B-A23D-0F830F83F9E0}" presName="hierRoot2" presStyleCnt="0">
        <dgm:presLayoutVars>
          <dgm:hierBranch val="init"/>
        </dgm:presLayoutVars>
      </dgm:prSet>
      <dgm:spPr/>
    </dgm:pt>
    <dgm:pt modelId="{5A1F905E-8384-4372-966D-AD99BE54E76A}" type="pres">
      <dgm:prSet presAssocID="{E321DA6F-3039-4F7B-A23D-0F830F83F9E0}" presName="rootComposite" presStyleCnt="0"/>
      <dgm:spPr/>
    </dgm:pt>
    <dgm:pt modelId="{EDAF3653-F3FE-48A1-ACB0-96DC61222CD8}" type="pres">
      <dgm:prSet presAssocID="{E321DA6F-3039-4F7B-A23D-0F830F83F9E0}" presName="rootText" presStyleLbl="node2" presStyleIdx="1" presStyleCnt="5" custScaleX="198242" custScaleY="193311" custLinFactNeighborX="4918" custLinFactNeighborY="324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308379-1275-49FE-AD16-E5AF08DA1FAB}" type="pres">
      <dgm:prSet presAssocID="{E321DA6F-3039-4F7B-A23D-0F830F83F9E0}" presName="rootConnector" presStyleLbl="node2" presStyleIdx="1" presStyleCnt="5"/>
      <dgm:spPr/>
      <dgm:t>
        <a:bodyPr/>
        <a:lstStyle/>
        <a:p>
          <a:endParaRPr lang="ru-RU"/>
        </a:p>
      </dgm:t>
    </dgm:pt>
    <dgm:pt modelId="{6D172EB2-6066-45A9-B989-E3A9FC7141D2}" type="pres">
      <dgm:prSet presAssocID="{E321DA6F-3039-4F7B-A23D-0F830F83F9E0}" presName="hierChild4" presStyleCnt="0"/>
      <dgm:spPr/>
    </dgm:pt>
    <dgm:pt modelId="{7D512FD5-ABAA-46B1-B7C1-09953F72CC83}" type="pres">
      <dgm:prSet presAssocID="{840463C2-9E8E-45B2-816D-2175AC7EEEA8}" presName="Name37" presStyleLbl="parChTrans1D3" presStyleIdx="4" presStyleCnt="8"/>
      <dgm:spPr/>
      <dgm:t>
        <a:bodyPr/>
        <a:lstStyle/>
        <a:p>
          <a:endParaRPr lang="ru-RU"/>
        </a:p>
      </dgm:t>
    </dgm:pt>
    <dgm:pt modelId="{6B95CB62-BE5E-422B-957A-303E86B31338}" type="pres">
      <dgm:prSet presAssocID="{E2C297ED-8879-4274-84B0-E3E223965EFD}" presName="hierRoot2" presStyleCnt="0">
        <dgm:presLayoutVars>
          <dgm:hierBranch val="init"/>
        </dgm:presLayoutVars>
      </dgm:prSet>
      <dgm:spPr/>
    </dgm:pt>
    <dgm:pt modelId="{F1FEE617-BF15-48A8-8CBE-6E1897C70C4B}" type="pres">
      <dgm:prSet presAssocID="{E2C297ED-8879-4274-84B0-E3E223965EFD}" presName="rootComposite" presStyleCnt="0"/>
      <dgm:spPr/>
    </dgm:pt>
    <dgm:pt modelId="{3C348240-706B-4107-99B8-014C65B09AB0}" type="pres">
      <dgm:prSet presAssocID="{E2C297ED-8879-4274-84B0-E3E223965EFD}" presName="rootText" presStyleLbl="node3" presStyleIdx="4" presStyleCnt="8" custScaleX="164717" custScaleY="2575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7E9541-D98C-4D5E-88A5-E846AA5CF276}" type="pres">
      <dgm:prSet presAssocID="{E2C297ED-8879-4274-84B0-E3E223965EFD}" presName="rootConnector" presStyleLbl="node3" presStyleIdx="4" presStyleCnt="8"/>
      <dgm:spPr/>
      <dgm:t>
        <a:bodyPr/>
        <a:lstStyle/>
        <a:p>
          <a:endParaRPr lang="ru-RU"/>
        </a:p>
      </dgm:t>
    </dgm:pt>
    <dgm:pt modelId="{35B503C8-A5F8-4AF9-88CF-E69E445E7F2E}" type="pres">
      <dgm:prSet presAssocID="{E2C297ED-8879-4274-84B0-E3E223965EFD}" presName="hierChild4" presStyleCnt="0"/>
      <dgm:spPr/>
    </dgm:pt>
    <dgm:pt modelId="{15760EF0-917E-460A-8213-27E60D88B8E1}" type="pres">
      <dgm:prSet presAssocID="{E2C297ED-8879-4274-84B0-E3E223965EFD}" presName="hierChild5" presStyleCnt="0"/>
      <dgm:spPr/>
    </dgm:pt>
    <dgm:pt modelId="{E976D773-EDFE-4972-BDD3-F1CE72B153D6}" type="pres">
      <dgm:prSet presAssocID="{E321DA6F-3039-4F7B-A23D-0F830F83F9E0}" presName="hierChild5" presStyleCnt="0"/>
      <dgm:spPr/>
    </dgm:pt>
    <dgm:pt modelId="{94416898-6761-49C0-9C51-D5960C3BD9B5}" type="pres">
      <dgm:prSet presAssocID="{041177FE-D423-4E4B-AF86-B86CD360F483}" presName="Name37" presStyleLbl="parChTrans1D2" presStyleIdx="2" presStyleCnt="5"/>
      <dgm:spPr/>
      <dgm:t>
        <a:bodyPr/>
        <a:lstStyle/>
        <a:p>
          <a:endParaRPr lang="ru-RU"/>
        </a:p>
      </dgm:t>
    </dgm:pt>
    <dgm:pt modelId="{4E326840-9F35-442D-98D8-3340626F0E04}" type="pres">
      <dgm:prSet presAssocID="{4CA1A8D5-7B87-4C21-9D85-AFE09E79E66E}" presName="hierRoot2" presStyleCnt="0">
        <dgm:presLayoutVars>
          <dgm:hierBranch val="init"/>
        </dgm:presLayoutVars>
      </dgm:prSet>
      <dgm:spPr/>
    </dgm:pt>
    <dgm:pt modelId="{85B99694-7FD4-4CB5-8066-3CC0A35B98CD}" type="pres">
      <dgm:prSet presAssocID="{4CA1A8D5-7B87-4C21-9D85-AFE09E79E66E}" presName="rootComposite" presStyleCnt="0"/>
      <dgm:spPr/>
    </dgm:pt>
    <dgm:pt modelId="{8F589EFC-685D-4423-AFA5-D4E66679994A}" type="pres">
      <dgm:prSet presAssocID="{4CA1A8D5-7B87-4C21-9D85-AFE09E79E66E}" presName="rootText" presStyleLbl="node2" presStyleIdx="2" presStyleCnt="5" custScaleX="200408" custScaleY="185669" custLinFactNeighborX="336" custLinFactNeighborY="483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81F3F2-59D5-4C30-9165-23224E7581F0}" type="pres">
      <dgm:prSet presAssocID="{4CA1A8D5-7B87-4C21-9D85-AFE09E79E66E}" presName="rootConnector" presStyleLbl="node2" presStyleIdx="2" presStyleCnt="5"/>
      <dgm:spPr/>
      <dgm:t>
        <a:bodyPr/>
        <a:lstStyle/>
        <a:p>
          <a:endParaRPr lang="ru-RU"/>
        </a:p>
      </dgm:t>
    </dgm:pt>
    <dgm:pt modelId="{CFB7CBD9-B73D-47A8-86E7-D3B310FF5FE0}" type="pres">
      <dgm:prSet presAssocID="{4CA1A8D5-7B87-4C21-9D85-AFE09E79E66E}" presName="hierChild4" presStyleCnt="0"/>
      <dgm:spPr/>
    </dgm:pt>
    <dgm:pt modelId="{A8C68510-72CB-4017-991B-8EC73496ED8D}" type="pres">
      <dgm:prSet presAssocID="{855AD740-D1E7-4AC8-BEBA-74C98218AD0F}" presName="Name37" presStyleLbl="parChTrans1D3" presStyleIdx="5" presStyleCnt="8"/>
      <dgm:spPr/>
      <dgm:t>
        <a:bodyPr/>
        <a:lstStyle/>
        <a:p>
          <a:endParaRPr lang="ru-RU"/>
        </a:p>
      </dgm:t>
    </dgm:pt>
    <dgm:pt modelId="{DA5E79C6-6C83-48D7-8937-28E5C98D9317}" type="pres">
      <dgm:prSet presAssocID="{25CC65F3-E14B-4639-BCBE-559014AC4FA8}" presName="hierRoot2" presStyleCnt="0">
        <dgm:presLayoutVars>
          <dgm:hierBranch val="init"/>
        </dgm:presLayoutVars>
      </dgm:prSet>
      <dgm:spPr/>
    </dgm:pt>
    <dgm:pt modelId="{F2A611D3-BE58-4685-858A-CBC69E8DA2E4}" type="pres">
      <dgm:prSet presAssocID="{25CC65F3-E14B-4639-BCBE-559014AC4FA8}" presName="rootComposite" presStyleCnt="0"/>
      <dgm:spPr/>
    </dgm:pt>
    <dgm:pt modelId="{2B9BAB0C-CCC6-45C4-9F0C-1AD7CFD27F0E}" type="pres">
      <dgm:prSet presAssocID="{25CC65F3-E14B-4639-BCBE-559014AC4FA8}" presName="rootText" presStyleLbl="node3" presStyleIdx="5" presStyleCnt="8" custScaleX="159436" custScaleY="471919" custLinFactY="39591" custLinFactNeighborX="-13425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1121F1-8079-48CE-91EB-CB216B0A3108}" type="pres">
      <dgm:prSet presAssocID="{25CC65F3-E14B-4639-BCBE-559014AC4FA8}" presName="rootConnector" presStyleLbl="node3" presStyleIdx="5" presStyleCnt="8"/>
      <dgm:spPr/>
      <dgm:t>
        <a:bodyPr/>
        <a:lstStyle/>
        <a:p>
          <a:endParaRPr lang="ru-RU"/>
        </a:p>
      </dgm:t>
    </dgm:pt>
    <dgm:pt modelId="{55F59E51-A7CB-4642-B99F-7E1285623EDA}" type="pres">
      <dgm:prSet presAssocID="{25CC65F3-E14B-4639-BCBE-559014AC4FA8}" presName="hierChild4" presStyleCnt="0"/>
      <dgm:spPr/>
    </dgm:pt>
    <dgm:pt modelId="{8570252E-4D01-48E6-A7BB-5ADDAB81F066}" type="pres">
      <dgm:prSet presAssocID="{25CC65F3-E14B-4639-BCBE-559014AC4FA8}" presName="hierChild5" presStyleCnt="0"/>
      <dgm:spPr/>
    </dgm:pt>
    <dgm:pt modelId="{6AF32527-3254-41B6-960A-79D80DBBA50A}" type="pres">
      <dgm:prSet presAssocID="{4CA1A8D5-7B87-4C21-9D85-AFE09E79E66E}" presName="hierChild5" presStyleCnt="0"/>
      <dgm:spPr/>
    </dgm:pt>
    <dgm:pt modelId="{F5406AE7-F749-4547-9A2D-6B98E6F259D4}" type="pres">
      <dgm:prSet presAssocID="{CE657EE5-29E4-403D-BAF5-021863661181}" presName="Name37" presStyleLbl="parChTrans1D2" presStyleIdx="3" presStyleCnt="5"/>
      <dgm:spPr/>
      <dgm:t>
        <a:bodyPr/>
        <a:lstStyle/>
        <a:p>
          <a:endParaRPr lang="ru-RU"/>
        </a:p>
      </dgm:t>
    </dgm:pt>
    <dgm:pt modelId="{EFEE9765-E784-468D-B4B6-BDE3C5652C72}" type="pres">
      <dgm:prSet presAssocID="{246294F8-2DBB-4B34-A367-2809F6711798}" presName="hierRoot2" presStyleCnt="0">
        <dgm:presLayoutVars>
          <dgm:hierBranch val="hang"/>
        </dgm:presLayoutVars>
      </dgm:prSet>
      <dgm:spPr/>
    </dgm:pt>
    <dgm:pt modelId="{845D8B71-0FE6-4166-B95D-216EF9D0A1A8}" type="pres">
      <dgm:prSet presAssocID="{246294F8-2DBB-4B34-A367-2809F6711798}" presName="rootComposite" presStyleCnt="0"/>
      <dgm:spPr/>
    </dgm:pt>
    <dgm:pt modelId="{BA995679-6A4C-4880-B2DC-87FD9404A398}" type="pres">
      <dgm:prSet presAssocID="{246294F8-2DBB-4B34-A367-2809F6711798}" presName="rootText" presStyleLbl="node2" presStyleIdx="3" presStyleCnt="5" custScaleX="166985" custScaleY="186225" custLinFactNeighborX="-48076" custLinFactNeighborY="483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B74828-60A6-4120-B0DF-317BF92554CE}" type="pres">
      <dgm:prSet presAssocID="{246294F8-2DBB-4B34-A367-2809F6711798}" presName="rootConnector" presStyleLbl="node2" presStyleIdx="3" presStyleCnt="5"/>
      <dgm:spPr/>
      <dgm:t>
        <a:bodyPr/>
        <a:lstStyle/>
        <a:p>
          <a:endParaRPr lang="ru-RU"/>
        </a:p>
      </dgm:t>
    </dgm:pt>
    <dgm:pt modelId="{59289080-0607-4914-B219-23F3DD88D398}" type="pres">
      <dgm:prSet presAssocID="{246294F8-2DBB-4B34-A367-2809F6711798}" presName="hierChild4" presStyleCnt="0"/>
      <dgm:spPr/>
    </dgm:pt>
    <dgm:pt modelId="{B441ECB6-C0EA-4572-848C-77EFD0D0D088}" type="pres">
      <dgm:prSet presAssocID="{1D5E48B0-20CF-4337-BC38-1D21CB246C7A}" presName="Name48" presStyleLbl="parChTrans1D3" presStyleIdx="6" presStyleCnt="8"/>
      <dgm:spPr/>
      <dgm:t>
        <a:bodyPr/>
        <a:lstStyle/>
        <a:p>
          <a:endParaRPr lang="ru-RU"/>
        </a:p>
      </dgm:t>
    </dgm:pt>
    <dgm:pt modelId="{BCEC5244-0B68-47D8-A5C2-348D591052B2}" type="pres">
      <dgm:prSet presAssocID="{1893FD82-72BD-473D-AA76-7CA58C33F67F}" presName="hierRoot2" presStyleCnt="0">
        <dgm:presLayoutVars>
          <dgm:hierBranch val="init"/>
        </dgm:presLayoutVars>
      </dgm:prSet>
      <dgm:spPr/>
    </dgm:pt>
    <dgm:pt modelId="{1653202D-16BB-47B0-9D83-2CB62EE0AFC9}" type="pres">
      <dgm:prSet presAssocID="{1893FD82-72BD-473D-AA76-7CA58C33F67F}" presName="rootComposite" presStyleCnt="0"/>
      <dgm:spPr/>
    </dgm:pt>
    <dgm:pt modelId="{A6F1D121-3871-4B45-A981-4E5039773A4D}" type="pres">
      <dgm:prSet presAssocID="{1893FD82-72BD-473D-AA76-7CA58C33F67F}" presName="rootText" presStyleLbl="node3" presStyleIdx="6" presStyleCnt="8" custScaleX="128638" custScaleY="394515" custLinFactNeighborX="63962" custLinFactNeighborY="745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7BACA6-4FF0-40F7-AC58-565648409A60}" type="pres">
      <dgm:prSet presAssocID="{1893FD82-72BD-473D-AA76-7CA58C33F67F}" presName="rootConnector" presStyleLbl="node3" presStyleIdx="6" presStyleCnt="8"/>
      <dgm:spPr/>
      <dgm:t>
        <a:bodyPr/>
        <a:lstStyle/>
        <a:p>
          <a:endParaRPr lang="ru-RU"/>
        </a:p>
      </dgm:t>
    </dgm:pt>
    <dgm:pt modelId="{6088172F-742B-4594-A2EE-D78F9A14E6D6}" type="pres">
      <dgm:prSet presAssocID="{1893FD82-72BD-473D-AA76-7CA58C33F67F}" presName="hierChild4" presStyleCnt="0"/>
      <dgm:spPr/>
    </dgm:pt>
    <dgm:pt modelId="{94B41B97-A23D-4D8C-AB1F-75CD6F36466A}" type="pres">
      <dgm:prSet presAssocID="{1893FD82-72BD-473D-AA76-7CA58C33F67F}" presName="hierChild5" presStyleCnt="0"/>
      <dgm:spPr/>
    </dgm:pt>
    <dgm:pt modelId="{AC6E8097-1867-499E-8377-25FADC6D0461}" type="pres">
      <dgm:prSet presAssocID="{246294F8-2DBB-4B34-A367-2809F6711798}" presName="hierChild5" presStyleCnt="0"/>
      <dgm:spPr/>
    </dgm:pt>
    <dgm:pt modelId="{BA6A3DE8-906E-4173-B350-C3027AB3972C}" type="pres">
      <dgm:prSet presAssocID="{A00404D2-E3FC-4C4E-96D9-A021BA77699F}" presName="Name37" presStyleLbl="parChTrans1D2" presStyleIdx="4" presStyleCnt="5"/>
      <dgm:spPr/>
      <dgm:t>
        <a:bodyPr/>
        <a:lstStyle/>
        <a:p>
          <a:endParaRPr lang="ru-RU"/>
        </a:p>
      </dgm:t>
    </dgm:pt>
    <dgm:pt modelId="{C9E3F0D5-CFC1-4EC7-A96C-749DA68887AD}" type="pres">
      <dgm:prSet presAssocID="{929E31EF-42BB-47E0-9E36-48CE75E26C79}" presName="hierRoot2" presStyleCnt="0">
        <dgm:presLayoutVars>
          <dgm:hierBranch val="init"/>
        </dgm:presLayoutVars>
      </dgm:prSet>
      <dgm:spPr/>
    </dgm:pt>
    <dgm:pt modelId="{57EAAF02-2EC5-49C3-B2A9-5F8A41C99B44}" type="pres">
      <dgm:prSet presAssocID="{929E31EF-42BB-47E0-9E36-48CE75E26C79}" presName="rootComposite" presStyleCnt="0"/>
      <dgm:spPr/>
    </dgm:pt>
    <dgm:pt modelId="{F297EFBB-8670-45C5-9CA3-E31FDAC93194}" type="pres">
      <dgm:prSet presAssocID="{929E31EF-42BB-47E0-9E36-48CE75E26C79}" presName="rootText" presStyleLbl="node2" presStyleIdx="4" presStyleCnt="5" custScaleX="181044" custScaleY="197302" custLinFactNeighborX="-34200" custLinFactNeighborY="-15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4BA6F6-7984-4D16-BD9A-929DABFB01AF}" type="pres">
      <dgm:prSet presAssocID="{929E31EF-42BB-47E0-9E36-48CE75E26C79}" presName="rootConnector" presStyleLbl="node2" presStyleIdx="4" presStyleCnt="5"/>
      <dgm:spPr/>
      <dgm:t>
        <a:bodyPr/>
        <a:lstStyle/>
        <a:p>
          <a:endParaRPr lang="ru-RU"/>
        </a:p>
      </dgm:t>
    </dgm:pt>
    <dgm:pt modelId="{58B2D66B-6EE3-40DC-BF10-36BFAD130BA4}" type="pres">
      <dgm:prSet presAssocID="{929E31EF-42BB-47E0-9E36-48CE75E26C79}" presName="hierChild4" presStyleCnt="0"/>
      <dgm:spPr/>
    </dgm:pt>
    <dgm:pt modelId="{1954767E-CCD8-47FF-81F0-945F5BB91DD2}" type="pres">
      <dgm:prSet presAssocID="{1F17282B-E193-4859-97F1-182457DD225C}" presName="Name37" presStyleLbl="parChTrans1D3" presStyleIdx="7" presStyleCnt="8"/>
      <dgm:spPr/>
      <dgm:t>
        <a:bodyPr/>
        <a:lstStyle/>
        <a:p>
          <a:endParaRPr lang="ru-RU"/>
        </a:p>
      </dgm:t>
    </dgm:pt>
    <dgm:pt modelId="{DDBD6B6E-0B1A-4597-983B-B6A9D309A521}" type="pres">
      <dgm:prSet presAssocID="{0610273C-076C-4BA1-99D5-96A8C7608E91}" presName="hierRoot2" presStyleCnt="0">
        <dgm:presLayoutVars>
          <dgm:hierBranch val="init"/>
        </dgm:presLayoutVars>
      </dgm:prSet>
      <dgm:spPr/>
    </dgm:pt>
    <dgm:pt modelId="{B0977050-08A2-4B37-8ACB-A016C82C8C3B}" type="pres">
      <dgm:prSet presAssocID="{0610273C-076C-4BA1-99D5-96A8C7608E91}" presName="rootComposite" presStyleCnt="0"/>
      <dgm:spPr/>
    </dgm:pt>
    <dgm:pt modelId="{0E0D73F5-F518-42EA-B9D2-07AE1373E3E5}" type="pres">
      <dgm:prSet presAssocID="{0610273C-076C-4BA1-99D5-96A8C7608E91}" presName="rootText" presStyleLbl="node3" presStyleIdx="7" presStyleCnt="8" custScaleX="142874" custScaleY="2889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0B166D-3606-412F-9E0B-6B937588BFB8}" type="pres">
      <dgm:prSet presAssocID="{0610273C-076C-4BA1-99D5-96A8C7608E91}" presName="rootConnector" presStyleLbl="node3" presStyleIdx="7" presStyleCnt="8"/>
      <dgm:spPr/>
      <dgm:t>
        <a:bodyPr/>
        <a:lstStyle/>
        <a:p>
          <a:endParaRPr lang="ru-RU"/>
        </a:p>
      </dgm:t>
    </dgm:pt>
    <dgm:pt modelId="{306BFC00-1C89-4A0B-BF40-BB0A26A9C8FC}" type="pres">
      <dgm:prSet presAssocID="{0610273C-076C-4BA1-99D5-96A8C7608E91}" presName="hierChild4" presStyleCnt="0"/>
      <dgm:spPr/>
    </dgm:pt>
    <dgm:pt modelId="{944BF02B-5237-4130-9163-D795E996789E}" type="pres">
      <dgm:prSet presAssocID="{0610273C-076C-4BA1-99D5-96A8C7608E91}" presName="hierChild5" presStyleCnt="0"/>
      <dgm:spPr/>
    </dgm:pt>
    <dgm:pt modelId="{448EDFEF-FCDC-4E48-B500-093AC26E3C7F}" type="pres">
      <dgm:prSet presAssocID="{929E31EF-42BB-47E0-9E36-48CE75E26C79}" presName="hierChild5" presStyleCnt="0"/>
      <dgm:spPr/>
    </dgm:pt>
    <dgm:pt modelId="{6E2400AC-124D-4989-A08B-D79C28C98977}" type="pres">
      <dgm:prSet presAssocID="{CA65A85B-D3C2-4242-A1D9-1327C9E6DF3B}" presName="hierChild3" presStyleCnt="0"/>
      <dgm:spPr/>
    </dgm:pt>
  </dgm:ptLst>
  <dgm:cxnLst>
    <dgm:cxn modelId="{E878A440-FB29-4113-B015-EF950D7BAE31}" type="presOf" srcId="{E321DA6F-3039-4F7B-A23D-0F830F83F9E0}" destId="{EDAF3653-F3FE-48A1-ACB0-96DC61222CD8}" srcOrd="0" destOrd="0" presId="urn:microsoft.com/office/officeart/2005/8/layout/orgChart1"/>
    <dgm:cxn modelId="{A3349C89-5619-4637-A458-AEA4D04F07B3}" type="presOf" srcId="{25CC65F3-E14B-4639-BCBE-559014AC4FA8}" destId="{791121F1-8079-48CE-91EB-CB216B0A3108}" srcOrd="1" destOrd="0" presId="urn:microsoft.com/office/officeart/2005/8/layout/orgChart1"/>
    <dgm:cxn modelId="{09E07336-FCAA-473B-ABB3-9C2DCAFAF7A3}" type="presOf" srcId="{CE657EE5-29E4-403D-BAF5-021863661181}" destId="{F5406AE7-F749-4547-9A2D-6B98E6F259D4}" srcOrd="0" destOrd="0" presId="urn:microsoft.com/office/officeart/2005/8/layout/orgChart1"/>
    <dgm:cxn modelId="{023486A1-1595-4518-8AC4-D6C64FAC18D2}" type="presOf" srcId="{1E4FC402-F918-4C59-8FE8-E98D4A06EB09}" destId="{F64089AF-9FBB-436A-A810-920460E0B193}" srcOrd="1" destOrd="0" presId="urn:microsoft.com/office/officeart/2005/8/layout/orgChart1"/>
    <dgm:cxn modelId="{F6B962C9-A665-4F6E-BC1F-CA33950E4457}" srcId="{4CA1A8D5-7B87-4C21-9D85-AFE09E79E66E}" destId="{25CC65F3-E14B-4639-BCBE-559014AC4FA8}" srcOrd="0" destOrd="0" parTransId="{855AD740-D1E7-4AC8-BEBA-74C98218AD0F}" sibTransId="{3D1DE8D7-66F2-4F85-9BFB-44EF536BE273}"/>
    <dgm:cxn modelId="{4283037B-768C-49D1-B41D-744CACC4CF8D}" type="presOf" srcId="{CA65A85B-D3C2-4242-A1D9-1327C9E6DF3B}" destId="{276ED8A2-DF99-4F3F-917A-B559D4B215E4}" srcOrd="1" destOrd="0" presId="urn:microsoft.com/office/officeart/2005/8/layout/orgChart1"/>
    <dgm:cxn modelId="{7F83CDEF-C3A1-4E38-A7CD-1DE6ABAEC238}" type="presOf" srcId="{E3997B01-1A72-40C2-BD1C-492AB3C0A888}" destId="{ADC6166C-943B-4944-AC62-CF408A9D913A}" srcOrd="0" destOrd="0" presId="urn:microsoft.com/office/officeart/2005/8/layout/orgChart1"/>
    <dgm:cxn modelId="{8E35F1BC-E29A-4F2D-8D7E-9D49E20B9F27}" type="presOf" srcId="{1D5E48B0-20CF-4337-BC38-1D21CB246C7A}" destId="{B441ECB6-C0EA-4572-848C-77EFD0D0D088}" srcOrd="0" destOrd="0" presId="urn:microsoft.com/office/officeart/2005/8/layout/orgChart1"/>
    <dgm:cxn modelId="{ECF039DC-C7B3-4C4A-8795-8FE65D791A43}" type="presOf" srcId="{632C1D62-E7FF-469A-B82F-FF488DC5090C}" destId="{7BCE6C7D-D84D-4EEF-85BC-FF820C2F05D3}" srcOrd="0" destOrd="0" presId="urn:microsoft.com/office/officeart/2005/8/layout/orgChart1"/>
    <dgm:cxn modelId="{3E796EC1-B723-4063-A76E-7E3A325919FD}" type="presOf" srcId="{8A315F66-2C79-4436-B12A-5625D4E705D3}" destId="{06527B33-A4CB-455A-A3D0-343CA136CC11}" srcOrd="0" destOrd="0" presId="urn:microsoft.com/office/officeart/2005/8/layout/orgChart1"/>
    <dgm:cxn modelId="{86991C22-858B-49A5-98DC-91064559B071}" type="presOf" srcId="{CA65A85B-D3C2-4242-A1D9-1327C9E6DF3B}" destId="{5CF576EB-AB90-4B83-870A-7F27075187A0}" srcOrd="0" destOrd="0" presId="urn:microsoft.com/office/officeart/2005/8/layout/orgChart1"/>
    <dgm:cxn modelId="{11D4A5A8-5F8F-4C95-B4F1-7A8BDE307C2B}" type="presOf" srcId="{929E31EF-42BB-47E0-9E36-48CE75E26C79}" destId="{F297EFBB-8670-45C5-9CA3-E31FDAC93194}" srcOrd="0" destOrd="0" presId="urn:microsoft.com/office/officeart/2005/8/layout/orgChart1"/>
    <dgm:cxn modelId="{3222468F-FD77-4ADD-8D5A-9F20DAE031B8}" srcId="{CA65A85B-D3C2-4242-A1D9-1327C9E6DF3B}" destId="{E321DA6F-3039-4F7B-A23D-0F830F83F9E0}" srcOrd="1" destOrd="0" parTransId="{1A0D5583-2A08-4466-8401-35DA18107A9A}" sibTransId="{7D2B2AB3-A34F-4D13-B32C-EFC8A85F7659}"/>
    <dgm:cxn modelId="{82584E64-FCD7-4485-A9D4-BAEDD19E9E18}" type="presOf" srcId="{51AF4C2D-F24B-4233-8470-2DAD391E8161}" destId="{01DDC70E-9018-440F-80BD-BB2A22B6EAA8}" srcOrd="0" destOrd="0" presId="urn:microsoft.com/office/officeart/2005/8/layout/orgChart1"/>
    <dgm:cxn modelId="{2AC01072-9B07-42BE-8E9B-57417ED858CE}" type="presOf" srcId="{246294F8-2DBB-4B34-A367-2809F6711798}" destId="{BA995679-6A4C-4880-B2DC-87FD9404A398}" srcOrd="0" destOrd="0" presId="urn:microsoft.com/office/officeart/2005/8/layout/orgChart1"/>
    <dgm:cxn modelId="{F8739D6B-6D9D-4C65-A6B8-82AEBD7CDDA6}" type="presOf" srcId="{E3997B01-1A72-40C2-BD1C-492AB3C0A888}" destId="{47A2D66A-D650-408D-9DB6-CEBDF6BE102C}" srcOrd="1" destOrd="0" presId="urn:microsoft.com/office/officeart/2005/8/layout/orgChart1"/>
    <dgm:cxn modelId="{B2DA7415-B6A9-4DA9-82BE-C17C044AB608}" type="presOf" srcId="{E321DA6F-3039-4F7B-A23D-0F830F83F9E0}" destId="{E3308379-1275-49FE-AD16-E5AF08DA1FAB}" srcOrd="1" destOrd="0" presId="urn:microsoft.com/office/officeart/2005/8/layout/orgChart1"/>
    <dgm:cxn modelId="{0AD7A96B-22CD-41AF-84AC-3476955B9F1E}" srcId="{E3997B01-1A72-40C2-BD1C-492AB3C0A888}" destId="{43E3BC86-4E68-4C82-AEE7-DD89AA5D4E8B}" srcOrd="0" destOrd="0" parTransId="{51AF4C2D-F24B-4233-8470-2DAD391E8161}" sibTransId="{6D18F836-0DC4-400B-8FF7-53CA4FB09C06}"/>
    <dgm:cxn modelId="{74AEC2BC-B896-401E-A63E-F12E3C4DB98F}" type="presOf" srcId="{1A0D5583-2A08-4466-8401-35DA18107A9A}" destId="{481D9319-9BF5-414E-853C-8CFA80B686A7}" srcOrd="0" destOrd="0" presId="urn:microsoft.com/office/officeart/2005/8/layout/orgChart1"/>
    <dgm:cxn modelId="{C891CD40-3C21-43FE-B405-04395FFBBB55}" type="presOf" srcId="{087132D7-A48E-4017-A2FC-D6528F5EF893}" destId="{ABA7E373-D454-4871-A7DC-B1D23FD8B55E}" srcOrd="1" destOrd="0" presId="urn:microsoft.com/office/officeart/2005/8/layout/orgChart1"/>
    <dgm:cxn modelId="{A3A34DEC-C2E9-4D68-8682-89947A1B2D1F}" type="presOf" srcId="{246294F8-2DBB-4B34-A367-2809F6711798}" destId="{4CB74828-60A6-4120-B0DF-317BF92554CE}" srcOrd="1" destOrd="0" presId="urn:microsoft.com/office/officeart/2005/8/layout/orgChart1"/>
    <dgm:cxn modelId="{F9D386DB-2980-456D-BCE2-9CA0FD83C756}" type="presOf" srcId="{43E3BC86-4E68-4C82-AEE7-DD89AA5D4E8B}" destId="{3914F4F1-28AA-4CDE-B697-73E9F60A962A}" srcOrd="0" destOrd="0" presId="urn:microsoft.com/office/officeart/2005/8/layout/orgChart1"/>
    <dgm:cxn modelId="{2CA77354-AACC-4B63-8492-FDD5A4511481}" type="presOf" srcId="{2E2B4749-8692-427E-9983-F4A1BF10B0DB}" destId="{10ADB344-5680-40CC-AAF6-093EFFF4B828}" srcOrd="0" destOrd="0" presId="urn:microsoft.com/office/officeart/2005/8/layout/orgChart1"/>
    <dgm:cxn modelId="{ED0BDE92-DBDF-4734-A3C0-E5F72D25384D}" srcId="{246294F8-2DBB-4B34-A367-2809F6711798}" destId="{1893FD82-72BD-473D-AA76-7CA58C33F67F}" srcOrd="0" destOrd="0" parTransId="{1D5E48B0-20CF-4337-BC38-1D21CB246C7A}" sibTransId="{754888D9-7758-4E08-80A9-FB8B0A772283}"/>
    <dgm:cxn modelId="{F64C6891-A361-4C19-95C7-49A544CD076E}" srcId="{CA65A85B-D3C2-4242-A1D9-1327C9E6DF3B}" destId="{E3997B01-1A72-40C2-BD1C-492AB3C0A888}" srcOrd="0" destOrd="0" parTransId="{6970E94E-967E-4F43-9BB3-BF135B1FCF55}" sibTransId="{59B1512C-191D-4C67-A16F-326E6ABB6247}"/>
    <dgm:cxn modelId="{119100FF-311F-4623-B131-7B9C717300F0}" type="presOf" srcId="{A00404D2-E3FC-4C4E-96D9-A021BA77699F}" destId="{BA6A3DE8-906E-4173-B350-C3027AB3972C}" srcOrd="0" destOrd="0" presId="urn:microsoft.com/office/officeart/2005/8/layout/orgChart1"/>
    <dgm:cxn modelId="{462BD1C3-9F1F-47AF-B1DB-8A67C2F2ECD2}" type="presOf" srcId="{E2C297ED-8879-4274-84B0-E3E223965EFD}" destId="{3C348240-706B-4107-99B8-014C65B09AB0}" srcOrd="0" destOrd="0" presId="urn:microsoft.com/office/officeart/2005/8/layout/orgChart1"/>
    <dgm:cxn modelId="{A726CA0D-861A-47B7-ACA9-DB696EA283BB}" type="presOf" srcId="{1E4FC402-F918-4C59-8FE8-E98D4A06EB09}" destId="{F0866C92-ABE1-48AF-8E23-C61C3523468B}" srcOrd="0" destOrd="0" presId="urn:microsoft.com/office/officeart/2005/8/layout/orgChart1"/>
    <dgm:cxn modelId="{8AC64751-39FC-43C6-81D7-9D3A4606EDA4}" type="presOf" srcId="{1F17282B-E193-4859-97F1-182457DD225C}" destId="{1954767E-CCD8-47FF-81F0-945F5BB91DD2}" srcOrd="0" destOrd="0" presId="urn:microsoft.com/office/officeart/2005/8/layout/orgChart1"/>
    <dgm:cxn modelId="{38C20C2F-1E82-4B87-8B45-8F3296DE774A}" srcId="{632C1D62-E7FF-469A-B82F-FF488DC5090C}" destId="{CA65A85B-D3C2-4242-A1D9-1327C9E6DF3B}" srcOrd="0" destOrd="0" parTransId="{71C28552-3453-4B66-8F80-E69834102EF4}" sibTransId="{1F28FF9D-972B-4D47-876B-174C09B2E1B1}"/>
    <dgm:cxn modelId="{6CC64074-ACF2-43AB-9DF7-F8A1D211FC14}" srcId="{929E31EF-42BB-47E0-9E36-48CE75E26C79}" destId="{0610273C-076C-4BA1-99D5-96A8C7608E91}" srcOrd="0" destOrd="0" parTransId="{1F17282B-E193-4859-97F1-182457DD225C}" sibTransId="{BB27A948-C0F9-4200-8F96-503DA152FCFD}"/>
    <dgm:cxn modelId="{00A9F4A3-7472-4E0B-A0BB-4ADAB789CC0A}" type="presOf" srcId="{1893FD82-72BD-473D-AA76-7CA58C33F67F}" destId="{2D7BACA6-4FF0-40F7-AC58-565648409A60}" srcOrd="1" destOrd="0" presId="urn:microsoft.com/office/officeart/2005/8/layout/orgChart1"/>
    <dgm:cxn modelId="{E66B9FAA-4859-4E7B-BF2E-E0DB3CD5824D}" type="presOf" srcId="{4CA1A8D5-7B87-4C21-9D85-AFE09E79E66E}" destId="{8F589EFC-685D-4423-AFA5-D4E66679994A}" srcOrd="0" destOrd="0" presId="urn:microsoft.com/office/officeart/2005/8/layout/orgChart1"/>
    <dgm:cxn modelId="{BB23D45F-1424-4257-91DD-65BC4F36B417}" type="presOf" srcId="{929E31EF-42BB-47E0-9E36-48CE75E26C79}" destId="{B84BA6F6-7984-4D16-BD9A-929DABFB01AF}" srcOrd="1" destOrd="0" presId="urn:microsoft.com/office/officeart/2005/8/layout/orgChart1"/>
    <dgm:cxn modelId="{DC74B6ED-748E-4CE0-9799-57500D1B16C3}" type="presOf" srcId="{25CC65F3-E14B-4639-BCBE-559014AC4FA8}" destId="{2B9BAB0C-CCC6-45C4-9F0C-1AD7CFD27F0E}" srcOrd="0" destOrd="0" presId="urn:microsoft.com/office/officeart/2005/8/layout/orgChart1"/>
    <dgm:cxn modelId="{470E9DB3-7F6C-4E1C-955D-F392FA01DA94}" type="presOf" srcId="{4CA1A8D5-7B87-4C21-9D85-AFE09E79E66E}" destId="{4481F3F2-59D5-4C30-9165-23224E7581F0}" srcOrd="1" destOrd="0" presId="urn:microsoft.com/office/officeart/2005/8/layout/orgChart1"/>
    <dgm:cxn modelId="{5A921293-55C5-4237-8C7E-979C8A195AC9}" srcId="{E3997B01-1A72-40C2-BD1C-492AB3C0A888}" destId="{087132D7-A48E-4017-A2FC-D6528F5EF893}" srcOrd="1" destOrd="0" parTransId="{2E2B4749-8692-427E-9983-F4A1BF10B0DB}" sibTransId="{2F6B0698-AF9F-419F-A947-BBB681378554}"/>
    <dgm:cxn modelId="{DF50C50C-A013-4349-B580-4BE960AEC664}" type="presOf" srcId="{6970E94E-967E-4F43-9BB3-BF135B1FCF55}" destId="{AC3B49C5-D9E6-41D2-AB54-650C0EC11C76}" srcOrd="0" destOrd="0" presId="urn:microsoft.com/office/officeart/2005/8/layout/orgChart1"/>
    <dgm:cxn modelId="{034B361F-B550-4127-A839-DC0820B5AFF6}" type="presOf" srcId="{855AD740-D1E7-4AC8-BEBA-74C98218AD0F}" destId="{A8C68510-72CB-4017-991B-8EC73496ED8D}" srcOrd="0" destOrd="0" presId="urn:microsoft.com/office/officeart/2005/8/layout/orgChart1"/>
    <dgm:cxn modelId="{85AD54DC-6AF4-4A08-A075-8C1B662A25C5}" srcId="{CA65A85B-D3C2-4242-A1D9-1327C9E6DF3B}" destId="{4CA1A8D5-7B87-4C21-9D85-AFE09E79E66E}" srcOrd="2" destOrd="0" parTransId="{041177FE-D423-4E4B-AF86-B86CD360F483}" sibTransId="{D6CF474C-8F90-4A81-BF1A-35091B56D04E}"/>
    <dgm:cxn modelId="{5CA30FCE-DDFA-40D8-A061-91268F658BE0}" type="presOf" srcId="{9D0683B2-2768-4BF3-A285-9D35D104395F}" destId="{C7611331-871F-4EDE-BA93-154C92546E0E}" srcOrd="0" destOrd="0" presId="urn:microsoft.com/office/officeart/2005/8/layout/orgChart1"/>
    <dgm:cxn modelId="{A4F996C0-96B1-41D8-9501-B9BB3F0282AE}" type="presOf" srcId="{0610273C-076C-4BA1-99D5-96A8C7608E91}" destId="{0E0D73F5-F518-42EA-B9D2-07AE1373E3E5}" srcOrd="0" destOrd="0" presId="urn:microsoft.com/office/officeart/2005/8/layout/orgChart1"/>
    <dgm:cxn modelId="{E713CC26-DC71-40FE-8E12-92C8DA533991}" srcId="{E3997B01-1A72-40C2-BD1C-492AB3C0A888}" destId="{9D0683B2-2768-4BF3-A285-9D35D104395F}" srcOrd="3" destOrd="0" parTransId="{8A315F66-2C79-4436-B12A-5625D4E705D3}" sibTransId="{A2EFAC87-8F69-4960-AEEA-FDF7168FD8CC}"/>
    <dgm:cxn modelId="{3F98B436-8F21-4301-9366-51CBB88097C1}" type="presOf" srcId="{6913561E-2725-413D-9F55-527C2F55180A}" destId="{D6C7CE79-A36D-4D7D-8858-02D798DE7D38}" srcOrd="0" destOrd="0" presId="urn:microsoft.com/office/officeart/2005/8/layout/orgChart1"/>
    <dgm:cxn modelId="{09CA518B-593F-40F9-96DB-1D524D7C2E11}" type="presOf" srcId="{041177FE-D423-4E4B-AF86-B86CD360F483}" destId="{94416898-6761-49C0-9C51-D5960C3BD9B5}" srcOrd="0" destOrd="0" presId="urn:microsoft.com/office/officeart/2005/8/layout/orgChart1"/>
    <dgm:cxn modelId="{0F89C2BD-D69A-4385-A08D-2A93ED9E3D9D}" srcId="{CA65A85B-D3C2-4242-A1D9-1327C9E6DF3B}" destId="{929E31EF-42BB-47E0-9E36-48CE75E26C79}" srcOrd="4" destOrd="0" parTransId="{A00404D2-E3FC-4C4E-96D9-A021BA77699F}" sibTransId="{390C9D94-82D3-4638-9641-6C6D30DECFBF}"/>
    <dgm:cxn modelId="{62F67AA5-C2F9-4B29-ACBA-78704B9E8CC8}" type="presOf" srcId="{840463C2-9E8E-45B2-816D-2175AC7EEEA8}" destId="{7D512FD5-ABAA-46B1-B7C1-09953F72CC83}" srcOrd="0" destOrd="0" presId="urn:microsoft.com/office/officeart/2005/8/layout/orgChart1"/>
    <dgm:cxn modelId="{5738ABF1-D977-4544-BD85-0B8CD863A4BF}" type="presOf" srcId="{43E3BC86-4E68-4C82-AEE7-DD89AA5D4E8B}" destId="{28A5ED07-D2D3-4DFD-BFE4-F5004A208F74}" srcOrd="1" destOrd="0" presId="urn:microsoft.com/office/officeart/2005/8/layout/orgChart1"/>
    <dgm:cxn modelId="{5F7C1E17-A17F-468F-B84F-57E8ACEDD6FD}" type="presOf" srcId="{0610273C-076C-4BA1-99D5-96A8C7608E91}" destId="{410B166D-3606-412F-9E0B-6B937588BFB8}" srcOrd="1" destOrd="0" presId="urn:microsoft.com/office/officeart/2005/8/layout/orgChart1"/>
    <dgm:cxn modelId="{4D89C109-04E0-4CAD-ACD1-EACFA7FEFF89}" srcId="{E3997B01-1A72-40C2-BD1C-492AB3C0A888}" destId="{1E4FC402-F918-4C59-8FE8-E98D4A06EB09}" srcOrd="2" destOrd="0" parTransId="{6913561E-2725-413D-9F55-527C2F55180A}" sibTransId="{23B86FD2-E1EF-4FFA-9CB9-A1EA1EC17C69}"/>
    <dgm:cxn modelId="{A6BDCBE6-09FB-4325-846B-B8E622B02EFD}" type="presOf" srcId="{087132D7-A48E-4017-A2FC-D6528F5EF893}" destId="{7C824D59-1BA5-4230-8C3B-48C2C5E62700}" srcOrd="0" destOrd="0" presId="urn:microsoft.com/office/officeart/2005/8/layout/orgChart1"/>
    <dgm:cxn modelId="{2285A93F-5B21-4EB8-9592-F207BF302CB6}" type="presOf" srcId="{E2C297ED-8879-4274-84B0-E3E223965EFD}" destId="{537E9541-D98C-4D5E-88A5-E846AA5CF276}" srcOrd="1" destOrd="0" presId="urn:microsoft.com/office/officeart/2005/8/layout/orgChart1"/>
    <dgm:cxn modelId="{FD83A2A2-2964-4043-B002-16503F4F56A1}" srcId="{CA65A85B-D3C2-4242-A1D9-1327C9E6DF3B}" destId="{246294F8-2DBB-4B34-A367-2809F6711798}" srcOrd="3" destOrd="0" parTransId="{CE657EE5-29E4-403D-BAF5-021863661181}" sibTransId="{76606BDC-FAB9-4249-9B7A-1790698BBF2D}"/>
    <dgm:cxn modelId="{137B34DC-8816-4C00-82DF-363F8D84D38D}" srcId="{E321DA6F-3039-4F7B-A23D-0F830F83F9E0}" destId="{E2C297ED-8879-4274-84B0-E3E223965EFD}" srcOrd="0" destOrd="0" parTransId="{840463C2-9E8E-45B2-816D-2175AC7EEEA8}" sibTransId="{E9C5C762-E5B9-4A72-81DD-438908EB723A}"/>
    <dgm:cxn modelId="{0FC26819-616F-4D31-8DC3-252B97A85748}" type="presOf" srcId="{9D0683B2-2768-4BF3-A285-9D35D104395F}" destId="{B1D808E9-6A01-48E3-AB83-437158CCE869}" srcOrd="1" destOrd="0" presId="urn:microsoft.com/office/officeart/2005/8/layout/orgChart1"/>
    <dgm:cxn modelId="{1612CC9E-F565-43DF-B521-A6FD7E9CAC04}" type="presOf" srcId="{1893FD82-72BD-473D-AA76-7CA58C33F67F}" destId="{A6F1D121-3871-4B45-A981-4E5039773A4D}" srcOrd="0" destOrd="0" presId="urn:microsoft.com/office/officeart/2005/8/layout/orgChart1"/>
    <dgm:cxn modelId="{6D6BF22F-6C26-48FB-A676-2DB7EB72E7BE}" type="presParOf" srcId="{7BCE6C7D-D84D-4EEF-85BC-FF820C2F05D3}" destId="{4FD90B25-6A0B-483F-9C01-7B6C6B7DFBDA}" srcOrd="0" destOrd="0" presId="urn:microsoft.com/office/officeart/2005/8/layout/orgChart1"/>
    <dgm:cxn modelId="{38301AAB-4CD9-4CA7-83CE-483E4FE0605B}" type="presParOf" srcId="{4FD90B25-6A0B-483F-9C01-7B6C6B7DFBDA}" destId="{B96B511D-E874-4769-B422-A71851AA6335}" srcOrd="0" destOrd="0" presId="urn:microsoft.com/office/officeart/2005/8/layout/orgChart1"/>
    <dgm:cxn modelId="{36EC0100-A1AB-47B8-9748-4A042E5C01B8}" type="presParOf" srcId="{B96B511D-E874-4769-B422-A71851AA6335}" destId="{5CF576EB-AB90-4B83-870A-7F27075187A0}" srcOrd="0" destOrd="0" presId="urn:microsoft.com/office/officeart/2005/8/layout/orgChart1"/>
    <dgm:cxn modelId="{35F06177-8AD0-4CFE-A4BB-AA90D5F087D6}" type="presParOf" srcId="{B96B511D-E874-4769-B422-A71851AA6335}" destId="{276ED8A2-DF99-4F3F-917A-B559D4B215E4}" srcOrd="1" destOrd="0" presId="urn:microsoft.com/office/officeart/2005/8/layout/orgChart1"/>
    <dgm:cxn modelId="{CB878104-4B6D-4DA7-B6D7-EA4F62528780}" type="presParOf" srcId="{4FD90B25-6A0B-483F-9C01-7B6C6B7DFBDA}" destId="{DE72FCA9-3621-4FBF-A815-DE83157D8524}" srcOrd="1" destOrd="0" presId="urn:microsoft.com/office/officeart/2005/8/layout/orgChart1"/>
    <dgm:cxn modelId="{EB614769-4F0F-4E0B-8ECD-872752D375A6}" type="presParOf" srcId="{DE72FCA9-3621-4FBF-A815-DE83157D8524}" destId="{AC3B49C5-D9E6-41D2-AB54-650C0EC11C76}" srcOrd="0" destOrd="0" presId="urn:microsoft.com/office/officeart/2005/8/layout/orgChart1"/>
    <dgm:cxn modelId="{1134D50B-E1D4-4213-B7D6-363C5C98093B}" type="presParOf" srcId="{DE72FCA9-3621-4FBF-A815-DE83157D8524}" destId="{5D8E7DAA-4E0B-42A8-B147-D4EE59713DB3}" srcOrd="1" destOrd="0" presId="urn:microsoft.com/office/officeart/2005/8/layout/orgChart1"/>
    <dgm:cxn modelId="{9BF003CE-5DFE-4797-A479-7805C4FD3C71}" type="presParOf" srcId="{5D8E7DAA-4E0B-42A8-B147-D4EE59713DB3}" destId="{99BA0757-4D7E-4FB6-935A-13C4508EE6FE}" srcOrd="0" destOrd="0" presId="urn:microsoft.com/office/officeart/2005/8/layout/orgChart1"/>
    <dgm:cxn modelId="{92ECCFA4-F114-4902-84EB-B49736B82423}" type="presParOf" srcId="{99BA0757-4D7E-4FB6-935A-13C4508EE6FE}" destId="{ADC6166C-943B-4944-AC62-CF408A9D913A}" srcOrd="0" destOrd="0" presId="urn:microsoft.com/office/officeart/2005/8/layout/orgChart1"/>
    <dgm:cxn modelId="{054F28BF-3600-4F6A-8163-A25DA13CAAE3}" type="presParOf" srcId="{99BA0757-4D7E-4FB6-935A-13C4508EE6FE}" destId="{47A2D66A-D650-408D-9DB6-CEBDF6BE102C}" srcOrd="1" destOrd="0" presId="urn:microsoft.com/office/officeart/2005/8/layout/orgChart1"/>
    <dgm:cxn modelId="{84BEB1EC-B1A2-4003-B82A-F110EC614CAD}" type="presParOf" srcId="{5D8E7DAA-4E0B-42A8-B147-D4EE59713DB3}" destId="{E12135B4-68A0-44B2-9686-A8953A18E44A}" srcOrd="1" destOrd="0" presId="urn:microsoft.com/office/officeart/2005/8/layout/orgChart1"/>
    <dgm:cxn modelId="{0843EE24-6315-4B0B-A3AB-6C7E7A9217E6}" type="presParOf" srcId="{E12135B4-68A0-44B2-9686-A8953A18E44A}" destId="{01DDC70E-9018-440F-80BD-BB2A22B6EAA8}" srcOrd="0" destOrd="0" presId="urn:microsoft.com/office/officeart/2005/8/layout/orgChart1"/>
    <dgm:cxn modelId="{77CC1A9F-268D-489B-BF77-EB78CBC96A24}" type="presParOf" srcId="{E12135B4-68A0-44B2-9686-A8953A18E44A}" destId="{E8C06CC6-686C-4294-AEAC-A5BBBF5C9945}" srcOrd="1" destOrd="0" presId="urn:microsoft.com/office/officeart/2005/8/layout/orgChart1"/>
    <dgm:cxn modelId="{5018DA23-0B1F-4156-A022-AE487E953310}" type="presParOf" srcId="{E8C06CC6-686C-4294-AEAC-A5BBBF5C9945}" destId="{4A253E67-2C35-42B3-A37C-C0125F5F9CDB}" srcOrd="0" destOrd="0" presId="urn:microsoft.com/office/officeart/2005/8/layout/orgChart1"/>
    <dgm:cxn modelId="{E3AA21EA-1FA6-47AF-9D87-175917EAD3AB}" type="presParOf" srcId="{4A253E67-2C35-42B3-A37C-C0125F5F9CDB}" destId="{3914F4F1-28AA-4CDE-B697-73E9F60A962A}" srcOrd="0" destOrd="0" presId="urn:microsoft.com/office/officeart/2005/8/layout/orgChart1"/>
    <dgm:cxn modelId="{4E2560DF-5D19-4853-BCC2-C12AB072F1E7}" type="presParOf" srcId="{4A253E67-2C35-42B3-A37C-C0125F5F9CDB}" destId="{28A5ED07-D2D3-4DFD-BFE4-F5004A208F74}" srcOrd="1" destOrd="0" presId="urn:microsoft.com/office/officeart/2005/8/layout/orgChart1"/>
    <dgm:cxn modelId="{8E612E53-7A14-4090-9781-2AF34A86E73B}" type="presParOf" srcId="{E8C06CC6-686C-4294-AEAC-A5BBBF5C9945}" destId="{7AF6DEF1-0784-47A0-8776-090DA1D41336}" srcOrd="1" destOrd="0" presId="urn:microsoft.com/office/officeart/2005/8/layout/orgChart1"/>
    <dgm:cxn modelId="{C1151AAC-C121-4309-A743-66F1F348683E}" type="presParOf" srcId="{E8C06CC6-686C-4294-AEAC-A5BBBF5C9945}" destId="{23399167-5597-4E96-BB99-32DE4C76EA55}" srcOrd="2" destOrd="0" presId="urn:microsoft.com/office/officeart/2005/8/layout/orgChart1"/>
    <dgm:cxn modelId="{C61BCACA-0303-42B6-A08C-258B483A6F99}" type="presParOf" srcId="{E12135B4-68A0-44B2-9686-A8953A18E44A}" destId="{10ADB344-5680-40CC-AAF6-093EFFF4B828}" srcOrd="2" destOrd="0" presId="urn:microsoft.com/office/officeart/2005/8/layout/orgChart1"/>
    <dgm:cxn modelId="{35BE9FC6-95EE-407D-A3E5-9E29D9038612}" type="presParOf" srcId="{E12135B4-68A0-44B2-9686-A8953A18E44A}" destId="{88E96A2F-9D56-4620-AE87-40F32F352B31}" srcOrd="3" destOrd="0" presId="urn:microsoft.com/office/officeart/2005/8/layout/orgChart1"/>
    <dgm:cxn modelId="{A8EE07CC-884A-4B12-A499-2A5AC7B9B29C}" type="presParOf" srcId="{88E96A2F-9D56-4620-AE87-40F32F352B31}" destId="{EA6A0250-68CF-4CA0-B3CB-61BEF662E8DD}" srcOrd="0" destOrd="0" presId="urn:microsoft.com/office/officeart/2005/8/layout/orgChart1"/>
    <dgm:cxn modelId="{284D1860-B51A-48C3-986E-19EF9AAEF790}" type="presParOf" srcId="{EA6A0250-68CF-4CA0-B3CB-61BEF662E8DD}" destId="{7C824D59-1BA5-4230-8C3B-48C2C5E62700}" srcOrd="0" destOrd="0" presId="urn:microsoft.com/office/officeart/2005/8/layout/orgChart1"/>
    <dgm:cxn modelId="{04AE3D3D-097E-4EC7-B72E-0BEC0065222D}" type="presParOf" srcId="{EA6A0250-68CF-4CA0-B3CB-61BEF662E8DD}" destId="{ABA7E373-D454-4871-A7DC-B1D23FD8B55E}" srcOrd="1" destOrd="0" presId="urn:microsoft.com/office/officeart/2005/8/layout/orgChart1"/>
    <dgm:cxn modelId="{5274D007-5922-49B6-8E66-0251540C5A54}" type="presParOf" srcId="{88E96A2F-9D56-4620-AE87-40F32F352B31}" destId="{89152F23-8BD5-4411-8CC9-03CBC30E67D2}" srcOrd="1" destOrd="0" presId="urn:microsoft.com/office/officeart/2005/8/layout/orgChart1"/>
    <dgm:cxn modelId="{97A71591-8AF2-4DD5-944E-8AA06835543E}" type="presParOf" srcId="{88E96A2F-9D56-4620-AE87-40F32F352B31}" destId="{46115D09-9E39-4CA7-BDB0-3F47C76A4159}" srcOrd="2" destOrd="0" presId="urn:microsoft.com/office/officeart/2005/8/layout/orgChart1"/>
    <dgm:cxn modelId="{64F2B5C3-8519-4E1F-BC8F-F31B6ABEA017}" type="presParOf" srcId="{E12135B4-68A0-44B2-9686-A8953A18E44A}" destId="{D6C7CE79-A36D-4D7D-8858-02D798DE7D38}" srcOrd="4" destOrd="0" presId="urn:microsoft.com/office/officeart/2005/8/layout/orgChart1"/>
    <dgm:cxn modelId="{A5282A0A-B4F2-4CC7-8CE1-61BD36BEBA4C}" type="presParOf" srcId="{E12135B4-68A0-44B2-9686-A8953A18E44A}" destId="{3EC44929-0BD7-47AD-B03C-14B4EF800923}" srcOrd="5" destOrd="0" presId="urn:microsoft.com/office/officeart/2005/8/layout/orgChart1"/>
    <dgm:cxn modelId="{E6E8669C-F947-4348-B354-DA2D102E3AF8}" type="presParOf" srcId="{3EC44929-0BD7-47AD-B03C-14B4EF800923}" destId="{5B986E66-3DBF-47E7-8F6A-F1CD41DFB424}" srcOrd="0" destOrd="0" presId="urn:microsoft.com/office/officeart/2005/8/layout/orgChart1"/>
    <dgm:cxn modelId="{8F2A1883-C7CC-4EE0-93D0-532EAB8FB110}" type="presParOf" srcId="{5B986E66-3DBF-47E7-8F6A-F1CD41DFB424}" destId="{F0866C92-ABE1-48AF-8E23-C61C3523468B}" srcOrd="0" destOrd="0" presId="urn:microsoft.com/office/officeart/2005/8/layout/orgChart1"/>
    <dgm:cxn modelId="{66664731-52C3-47AA-A5A8-CAF19A726BD0}" type="presParOf" srcId="{5B986E66-3DBF-47E7-8F6A-F1CD41DFB424}" destId="{F64089AF-9FBB-436A-A810-920460E0B193}" srcOrd="1" destOrd="0" presId="urn:microsoft.com/office/officeart/2005/8/layout/orgChart1"/>
    <dgm:cxn modelId="{5C3FBD5A-8133-4E0F-B964-C3464D0B0D7C}" type="presParOf" srcId="{3EC44929-0BD7-47AD-B03C-14B4EF800923}" destId="{172D5416-E87C-449C-8F18-8E6FE024E310}" srcOrd="1" destOrd="0" presId="urn:microsoft.com/office/officeart/2005/8/layout/orgChart1"/>
    <dgm:cxn modelId="{978FB348-2747-458A-A994-44ABBB78BCF0}" type="presParOf" srcId="{3EC44929-0BD7-47AD-B03C-14B4EF800923}" destId="{AE4C6AED-67E8-4EC1-91A2-8EFD5E6225EA}" srcOrd="2" destOrd="0" presId="urn:microsoft.com/office/officeart/2005/8/layout/orgChart1"/>
    <dgm:cxn modelId="{C597C6B0-7C2C-4645-9AD7-FB82B0AE7C87}" type="presParOf" srcId="{E12135B4-68A0-44B2-9686-A8953A18E44A}" destId="{06527B33-A4CB-455A-A3D0-343CA136CC11}" srcOrd="6" destOrd="0" presId="urn:microsoft.com/office/officeart/2005/8/layout/orgChart1"/>
    <dgm:cxn modelId="{39B94A63-D372-4AC7-96C8-B415792DE60D}" type="presParOf" srcId="{E12135B4-68A0-44B2-9686-A8953A18E44A}" destId="{3F319562-31B1-4474-A661-1798C48DDDA7}" srcOrd="7" destOrd="0" presId="urn:microsoft.com/office/officeart/2005/8/layout/orgChart1"/>
    <dgm:cxn modelId="{E0B90156-EC2C-4BEE-A342-F9E9660976EE}" type="presParOf" srcId="{3F319562-31B1-4474-A661-1798C48DDDA7}" destId="{63DFA671-D609-46D1-BD1A-C2372C414858}" srcOrd="0" destOrd="0" presId="urn:microsoft.com/office/officeart/2005/8/layout/orgChart1"/>
    <dgm:cxn modelId="{06D003A9-3AFE-4ADB-BD9A-433A6B9B7093}" type="presParOf" srcId="{63DFA671-D609-46D1-BD1A-C2372C414858}" destId="{C7611331-871F-4EDE-BA93-154C92546E0E}" srcOrd="0" destOrd="0" presId="urn:microsoft.com/office/officeart/2005/8/layout/orgChart1"/>
    <dgm:cxn modelId="{CFD49041-AC3D-4C12-A65F-0809BDBEF9F9}" type="presParOf" srcId="{63DFA671-D609-46D1-BD1A-C2372C414858}" destId="{B1D808E9-6A01-48E3-AB83-437158CCE869}" srcOrd="1" destOrd="0" presId="urn:microsoft.com/office/officeart/2005/8/layout/orgChart1"/>
    <dgm:cxn modelId="{375F5A80-EF48-45DC-BD56-F97ED5954784}" type="presParOf" srcId="{3F319562-31B1-4474-A661-1798C48DDDA7}" destId="{FA56E646-18CF-4ADC-BB72-813075726FA8}" srcOrd="1" destOrd="0" presId="urn:microsoft.com/office/officeart/2005/8/layout/orgChart1"/>
    <dgm:cxn modelId="{6FE42E2D-FB79-490E-BD6D-7F8B171961AD}" type="presParOf" srcId="{3F319562-31B1-4474-A661-1798C48DDDA7}" destId="{C9020B9A-3539-43A5-85A8-EB04EF065163}" srcOrd="2" destOrd="0" presId="urn:microsoft.com/office/officeart/2005/8/layout/orgChart1"/>
    <dgm:cxn modelId="{F2DFA5A9-6C0A-412B-88DF-6F1E0823B72C}" type="presParOf" srcId="{5D8E7DAA-4E0B-42A8-B147-D4EE59713DB3}" destId="{3E34795D-993E-48FF-8AAB-59B59FDD70D5}" srcOrd="2" destOrd="0" presId="urn:microsoft.com/office/officeart/2005/8/layout/orgChart1"/>
    <dgm:cxn modelId="{DFD82753-4BF3-4731-961F-C1EAC8F4D3C2}" type="presParOf" srcId="{DE72FCA9-3621-4FBF-A815-DE83157D8524}" destId="{481D9319-9BF5-414E-853C-8CFA80B686A7}" srcOrd="2" destOrd="0" presId="urn:microsoft.com/office/officeart/2005/8/layout/orgChart1"/>
    <dgm:cxn modelId="{1AD93BFF-B292-4ED8-AD4B-9C3B2FAF03F4}" type="presParOf" srcId="{DE72FCA9-3621-4FBF-A815-DE83157D8524}" destId="{8F3BC1CF-9901-4B43-9939-9272C323E6E1}" srcOrd="3" destOrd="0" presId="urn:microsoft.com/office/officeart/2005/8/layout/orgChart1"/>
    <dgm:cxn modelId="{3E9389F3-EFA2-4BBC-94B0-0EF4BA815E27}" type="presParOf" srcId="{8F3BC1CF-9901-4B43-9939-9272C323E6E1}" destId="{5A1F905E-8384-4372-966D-AD99BE54E76A}" srcOrd="0" destOrd="0" presId="urn:microsoft.com/office/officeart/2005/8/layout/orgChart1"/>
    <dgm:cxn modelId="{D312B6B5-74CD-476E-BAC6-A75AC87F809D}" type="presParOf" srcId="{5A1F905E-8384-4372-966D-AD99BE54E76A}" destId="{EDAF3653-F3FE-48A1-ACB0-96DC61222CD8}" srcOrd="0" destOrd="0" presId="urn:microsoft.com/office/officeart/2005/8/layout/orgChart1"/>
    <dgm:cxn modelId="{696DCCC9-95BF-4E6A-8962-BD1279A1751D}" type="presParOf" srcId="{5A1F905E-8384-4372-966D-AD99BE54E76A}" destId="{E3308379-1275-49FE-AD16-E5AF08DA1FAB}" srcOrd="1" destOrd="0" presId="urn:microsoft.com/office/officeart/2005/8/layout/orgChart1"/>
    <dgm:cxn modelId="{16BDCFC6-5648-43CA-8781-BF3B123F0726}" type="presParOf" srcId="{8F3BC1CF-9901-4B43-9939-9272C323E6E1}" destId="{6D172EB2-6066-45A9-B989-E3A9FC7141D2}" srcOrd="1" destOrd="0" presId="urn:microsoft.com/office/officeart/2005/8/layout/orgChart1"/>
    <dgm:cxn modelId="{E10B8350-DE78-4674-A3C9-B40DC71E1BE6}" type="presParOf" srcId="{6D172EB2-6066-45A9-B989-E3A9FC7141D2}" destId="{7D512FD5-ABAA-46B1-B7C1-09953F72CC83}" srcOrd="0" destOrd="0" presId="urn:microsoft.com/office/officeart/2005/8/layout/orgChart1"/>
    <dgm:cxn modelId="{165E486C-BEEC-4342-A36E-E443001765B3}" type="presParOf" srcId="{6D172EB2-6066-45A9-B989-E3A9FC7141D2}" destId="{6B95CB62-BE5E-422B-957A-303E86B31338}" srcOrd="1" destOrd="0" presId="urn:microsoft.com/office/officeart/2005/8/layout/orgChart1"/>
    <dgm:cxn modelId="{64A2F3CA-4056-43D2-A9FB-8F72A23F4A5A}" type="presParOf" srcId="{6B95CB62-BE5E-422B-957A-303E86B31338}" destId="{F1FEE617-BF15-48A8-8CBE-6E1897C70C4B}" srcOrd="0" destOrd="0" presId="urn:microsoft.com/office/officeart/2005/8/layout/orgChart1"/>
    <dgm:cxn modelId="{007473E5-D1DB-4188-9E4E-F550A64EF908}" type="presParOf" srcId="{F1FEE617-BF15-48A8-8CBE-6E1897C70C4B}" destId="{3C348240-706B-4107-99B8-014C65B09AB0}" srcOrd="0" destOrd="0" presId="urn:microsoft.com/office/officeart/2005/8/layout/orgChart1"/>
    <dgm:cxn modelId="{4749369A-357C-4855-A1FF-B526ACF9A475}" type="presParOf" srcId="{F1FEE617-BF15-48A8-8CBE-6E1897C70C4B}" destId="{537E9541-D98C-4D5E-88A5-E846AA5CF276}" srcOrd="1" destOrd="0" presId="urn:microsoft.com/office/officeart/2005/8/layout/orgChart1"/>
    <dgm:cxn modelId="{416F380F-85B0-49DD-A896-71C4EC1CCB3E}" type="presParOf" srcId="{6B95CB62-BE5E-422B-957A-303E86B31338}" destId="{35B503C8-A5F8-4AF9-88CF-E69E445E7F2E}" srcOrd="1" destOrd="0" presId="urn:microsoft.com/office/officeart/2005/8/layout/orgChart1"/>
    <dgm:cxn modelId="{A04D40CB-2B88-4367-9546-4BC09FD11A23}" type="presParOf" srcId="{6B95CB62-BE5E-422B-957A-303E86B31338}" destId="{15760EF0-917E-460A-8213-27E60D88B8E1}" srcOrd="2" destOrd="0" presId="urn:microsoft.com/office/officeart/2005/8/layout/orgChart1"/>
    <dgm:cxn modelId="{281BBE44-BB2C-4C53-B010-676AA9946D57}" type="presParOf" srcId="{8F3BC1CF-9901-4B43-9939-9272C323E6E1}" destId="{E976D773-EDFE-4972-BDD3-F1CE72B153D6}" srcOrd="2" destOrd="0" presId="urn:microsoft.com/office/officeart/2005/8/layout/orgChart1"/>
    <dgm:cxn modelId="{128DA498-B464-44DD-806F-80A57E32BD0F}" type="presParOf" srcId="{DE72FCA9-3621-4FBF-A815-DE83157D8524}" destId="{94416898-6761-49C0-9C51-D5960C3BD9B5}" srcOrd="4" destOrd="0" presId="urn:microsoft.com/office/officeart/2005/8/layout/orgChart1"/>
    <dgm:cxn modelId="{9BB837BE-60F7-422C-AEF0-6C1472C3B475}" type="presParOf" srcId="{DE72FCA9-3621-4FBF-A815-DE83157D8524}" destId="{4E326840-9F35-442D-98D8-3340626F0E04}" srcOrd="5" destOrd="0" presId="urn:microsoft.com/office/officeart/2005/8/layout/orgChart1"/>
    <dgm:cxn modelId="{2BA5E133-D57B-485E-94B2-D7E020D54C86}" type="presParOf" srcId="{4E326840-9F35-442D-98D8-3340626F0E04}" destId="{85B99694-7FD4-4CB5-8066-3CC0A35B98CD}" srcOrd="0" destOrd="0" presId="urn:microsoft.com/office/officeart/2005/8/layout/orgChart1"/>
    <dgm:cxn modelId="{4F158CA9-54EE-4C52-A366-9C83E0DE91EF}" type="presParOf" srcId="{85B99694-7FD4-4CB5-8066-3CC0A35B98CD}" destId="{8F589EFC-685D-4423-AFA5-D4E66679994A}" srcOrd="0" destOrd="0" presId="urn:microsoft.com/office/officeart/2005/8/layout/orgChart1"/>
    <dgm:cxn modelId="{154EFECA-B9F1-4F8C-BDC7-1214011984EA}" type="presParOf" srcId="{85B99694-7FD4-4CB5-8066-3CC0A35B98CD}" destId="{4481F3F2-59D5-4C30-9165-23224E7581F0}" srcOrd="1" destOrd="0" presId="urn:microsoft.com/office/officeart/2005/8/layout/orgChart1"/>
    <dgm:cxn modelId="{6FBD5CA2-3D63-4BAF-8A3A-5CCC686D241B}" type="presParOf" srcId="{4E326840-9F35-442D-98D8-3340626F0E04}" destId="{CFB7CBD9-B73D-47A8-86E7-D3B310FF5FE0}" srcOrd="1" destOrd="0" presId="urn:microsoft.com/office/officeart/2005/8/layout/orgChart1"/>
    <dgm:cxn modelId="{1232C338-3139-445B-930A-3F4A0B7611CA}" type="presParOf" srcId="{CFB7CBD9-B73D-47A8-86E7-D3B310FF5FE0}" destId="{A8C68510-72CB-4017-991B-8EC73496ED8D}" srcOrd="0" destOrd="0" presId="urn:microsoft.com/office/officeart/2005/8/layout/orgChart1"/>
    <dgm:cxn modelId="{8B22C746-2EBF-4C7D-B241-1BAE3B0D1F8B}" type="presParOf" srcId="{CFB7CBD9-B73D-47A8-86E7-D3B310FF5FE0}" destId="{DA5E79C6-6C83-48D7-8937-28E5C98D9317}" srcOrd="1" destOrd="0" presId="urn:microsoft.com/office/officeart/2005/8/layout/orgChart1"/>
    <dgm:cxn modelId="{D86A1B5B-D988-40A4-B5EA-3657D6DF280C}" type="presParOf" srcId="{DA5E79C6-6C83-48D7-8937-28E5C98D9317}" destId="{F2A611D3-BE58-4685-858A-CBC69E8DA2E4}" srcOrd="0" destOrd="0" presId="urn:microsoft.com/office/officeart/2005/8/layout/orgChart1"/>
    <dgm:cxn modelId="{A81AA51E-88EE-41C4-B1EE-C0695A20EAD7}" type="presParOf" srcId="{F2A611D3-BE58-4685-858A-CBC69E8DA2E4}" destId="{2B9BAB0C-CCC6-45C4-9F0C-1AD7CFD27F0E}" srcOrd="0" destOrd="0" presId="urn:microsoft.com/office/officeart/2005/8/layout/orgChart1"/>
    <dgm:cxn modelId="{483BCF1F-F0C8-498A-B8E7-9A47A01A8EC3}" type="presParOf" srcId="{F2A611D3-BE58-4685-858A-CBC69E8DA2E4}" destId="{791121F1-8079-48CE-91EB-CB216B0A3108}" srcOrd="1" destOrd="0" presId="urn:microsoft.com/office/officeart/2005/8/layout/orgChart1"/>
    <dgm:cxn modelId="{88A00DDD-8FDD-4139-8EF2-3E5F8B2ED2F2}" type="presParOf" srcId="{DA5E79C6-6C83-48D7-8937-28E5C98D9317}" destId="{55F59E51-A7CB-4642-B99F-7E1285623EDA}" srcOrd="1" destOrd="0" presId="urn:microsoft.com/office/officeart/2005/8/layout/orgChart1"/>
    <dgm:cxn modelId="{9A7EEC4B-2537-43FB-87EA-8C0708DB4E45}" type="presParOf" srcId="{DA5E79C6-6C83-48D7-8937-28E5C98D9317}" destId="{8570252E-4D01-48E6-A7BB-5ADDAB81F066}" srcOrd="2" destOrd="0" presId="urn:microsoft.com/office/officeart/2005/8/layout/orgChart1"/>
    <dgm:cxn modelId="{73ED086F-82FD-4AD4-8757-FE9377437674}" type="presParOf" srcId="{4E326840-9F35-442D-98D8-3340626F0E04}" destId="{6AF32527-3254-41B6-960A-79D80DBBA50A}" srcOrd="2" destOrd="0" presId="urn:microsoft.com/office/officeart/2005/8/layout/orgChart1"/>
    <dgm:cxn modelId="{F1FF066D-75E3-4E62-BD13-763B2C9F9971}" type="presParOf" srcId="{DE72FCA9-3621-4FBF-A815-DE83157D8524}" destId="{F5406AE7-F749-4547-9A2D-6B98E6F259D4}" srcOrd="6" destOrd="0" presId="urn:microsoft.com/office/officeart/2005/8/layout/orgChart1"/>
    <dgm:cxn modelId="{FE0EC247-F018-47AC-8D87-975C37184F26}" type="presParOf" srcId="{DE72FCA9-3621-4FBF-A815-DE83157D8524}" destId="{EFEE9765-E784-468D-B4B6-BDE3C5652C72}" srcOrd="7" destOrd="0" presId="urn:microsoft.com/office/officeart/2005/8/layout/orgChart1"/>
    <dgm:cxn modelId="{2DBE6E6E-0A17-4D9E-AF1B-5C8D3146A7DC}" type="presParOf" srcId="{EFEE9765-E784-468D-B4B6-BDE3C5652C72}" destId="{845D8B71-0FE6-4166-B95D-216EF9D0A1A8}" srcOrd="0" destOrd="0" presId="urn:microsoft.com/office/officeart/2005/8/layout/orgChart1"/>
    <dgm:cxn modelId="{5CB8902D-9355-4719-812C-B678A5E6679A}" type="presParOf" srcId="{845D8B71-0FE6-4166-B95D-216EF9D0A1A8}" destId="{BA995679-6A4C-4880-B2DC-87FD9404A398}" srcOrd="0" destOrd="0" presId="urn:microsoft.com/office/officeart/2005/8/layout/orgChart1"/>
    <dgm:cxn modelId="{BF12FA51-CD27-4311-A070-47084381F36E}" type="presParOf" srcId="{845D8B71-0FE6-4166-B95D-216EF9D0A1A8}" destId="{4CB74828-60A6-4120-B0DF-317BF92554CE}" srcOrd="1" destOrd="0" presId="urn:microsoft.com/office/officeart/2005/8/layout/orgChart1"/>
    <dgm:cxn modelId="{B1377363-CAEF-4FCB-97C2-8F70128358B1}" type="presParOf" srcId="{EFEE9765-E784-468D-B4B6-BDE3C5652C72}" destId="{59289080-0607-4914-B219-23F3DD88D398}" srcOrd="1" destOrd="0" presId="urn:microsoft.com/office/officeart/2005/8/layout/orgChart1"/>
    <dgm:cxn modelId="{FB3DC0C7-A4B0-4D63-B48B-5D37CC6980FE}" type="presParOf" srcId="{59289080-0607-4914-B219-23F3DD88D398}" destId="{B441ECB6-C0EA-4572-848C-77EFD0D0D088}" srcOrd="0" destOrd="0" presId="urn:microsoft.com/office/officeart/2005/8/layout/orgChart1"/>
    <dgm:cxn modelId="{4BE65278-3466-4718-B848-B4886A50B5C6}" type="presParOf" srcId="{59289080-0607-4914-B219-23F3DD88D398}" destId="{BCEC5244-0B68-47D8-A5C2-348D591052B2}" srcOrd="1" destOrd="0" presId="urn:microsoft.com/office/officeart/2005/8/layout/orgChart1"/>
    <dgm:cxn modelId="{774B9A69-F007-45EB-A9C3-208352D22BC3}" type="presParOf" srcId="{BCEC5244-0B68-47D8-A5C2-348D591052B2}" destId="{1653202D-16BB-47B0-9D83-2CB62EE0AFC9}" srcOrd="0" destOrd="0" presId="urn:microsoft.com/office/officeart/2005/8/layout/orgChart1"/>
    <dgm:cxn modelId="{B92D21DD-0974-47B3-826E-8F3A4065271B}" type="presParOf" srcId="{1653202D-16BB-47B0-9D83-2CB62EE0AFC9}" destId="{A6F1D121-3871-4B45-A981-4E5039773A4D}" srcOrd="0" destOrd="0" presId="urn:microsoft.com/office/officeart/2005/8/layout/orgChart1"/>
    <dgm:cxn modelId="{28A3927C-B8B8-4CBC-8570-DF5D6FCCFA2C}" type="presParOf" srcId="{1653202D-16BB-47B0-9D83-2CB62EE0AFC9}" destId="{2D7BACA6-4FF0-40F7-AC58-565648409A60}" srcOrd="1" destOrd="0" presId="urn:microsoft.com/office/officeart/2005/8/layout/orgChart1"/>
    <dgm:cxn modelId="{F0EED0F6-17E7-4008-9649-C21682B40C5A}" type="presParOf" srcId="{BCEC5244-0B68-47D8-A5C2-348D591052B2}" destId="{6088172F-742B-4594-A2EE-D78F9A14E6D6}" srcOrd="1" destOrd="0" presId="urn:microsoft.com/office/officeart/2005/8/layout/orgChart1"/>
    <dgm:cxn modelId="{50BB2150-A279-4B2A-9000-C9B3955DDDDD}" type="presParOf" srcId="{BCEC5244-0B68-47D8-A5C2-348D591052B2}" destId="{94B41B97-A23D-4D8C-AB1F-75CD6F36466A}" srcOrd="2" destOrd="0" presId="urn:microsoft.com/office/officeart/2005/8/layout/orgChart1"/>
    <dgm:cxn modelId="{46D05A22-9013-4638-90DD-EBA86FD359F7}" type="presParOf" srcId="{EFEE9765-E784-468D-B4B6-BDE3C5652C72}" destId="{AC6E8097-1867-499E-8377-25FADC6D0461}" srcOrd="2" destOrd="0" presId="urn:microsoft.com/office/officeart/2005/8/layout/orgChart1"/>
    <dgm:cxn modelId="{0325993A-78AC-4A6E-BDAF-802723A8BF63}" type="presParOf" srcId="{DE72FCA9-3621-4FBF-A815-DE83157D8524}" destId="{BA6A3DE8-906E-4173-B350-C3027AB3972C}" srcOrd="8" destOrd="0" presId="urn:microsoft.com/office/officeart/2005/8/layout/orgChart1"/>
    <dgm:cxn modelId="{B3ED8A92-C3E2-41AF-9837-FB4018D4FA6D}" type="presParOf" srcId="{DE72FCA9-3621-4FBF-A815-DE83157D8524}" destId="{C9E3F0D5-CFC1-4EC7-A96C-749DA68887AD}" srcOrd="9" destOrd="0" presId="urn:microsoft.com/office/officeart/2005/8/layout/orgChart1"/>
    <dgm:cxn modelId="{6D63A68B-E386-4844-98F9-BFA33CEEB6E6}" type="presParOf" srcId="{C9E3F0D5-CFC1-4EC7-A96C-749DA68887AD}" destId="{57EAAF02-2EC5-49C3-B2A9-5F8A41C99B44}" srcOrd="0" destOrd="0" presId="urn:microsoft.com/office/officeart/2005/8/layout/orgChart1"/>
    <dgm:cxn modelId="{D8D822E3-CD71-400C-BE5F-EBF491B8B4CD}" type="presParOf" srcId="{57EAAF02-2EC5-49C3-B2A9-5F8A41C99B44}" destId="{F297EFBB-8670-45C5-9CA3-E31FDAC93194}" srcOrd="0" destOrd="0" presId="urn:microsoft.com/office/officeart/2005/8/layout/orgChart1"/>
    <dgm:cxn modelId="{CABFE705-A8C4-4F2D-BD5B-669AE106E2E6}" type="presParOf" srcId="{57EAAF02-2EC5-49C3-B2A9-5F8A41C99B44}" destId="{B84BA6F6-7984-4D16-BD9A-929DABFB01AF}" srcOrd="1" destOrd="0" presId="urn:microsoft.com/office/officeart/2005/8/layout/orgChart1"/>
    <dgm:cxn modelId="{AA737585-5C52-4FE5-870C-123F2EB3D1B5}" type="presParOf" srcId="{C9E3F0D5-CFC1-4EC7-A96C-749DA68887AD}" destId="{58B2D66B-6EE3-40DC-BF10-36BFAD130BA4}" srcOrd="1" destOrd="0" presId="urn:microsoft.com/office/officeart/2005/8/layout/orgChart1"/>
    <dgm:cxn modelId="{78AC7756-ACC9-4B81-AB2E-FD16CFAF6C49}" type="presParOf" srcId="{58B2D66B-6EE3-40DC-BF10-36BFAD130BA4}" destId="{1954767E-CCD8-47FF-81F0-945F5BB91DD2}" srcOrd="0" destOrd="0" presId="urn:microsoft.com/office/officeart/2005/8/layout/orgChart1"/>
    <dgm:cxn modelId="{85EF5E09-4F49-4187-BED8-220BE5345587}" type="presParOf" srcId="{58B2D66B-6EE3-40DC-BF10-36BFAD130BA4}" destId="{DDBD6B6E-0B1A-4597-983B-B6A9D309A521}" srcOrd="1" destOrd="0" presId="urn:microsoft.com/office/officeart/2005/8/layout/orgChart1"/>
    <dgm:cxn modelId="{307F6228-D991-4605-B49D-8CC976A03486}" type="presParOf" srcId="{DDBD6B6E-0B1A-4597-983B-B6A9D309A521}" destId="{B0977050-08A2-4B37-8ACB-A016C82C8C3B}" srcOrd="0" destOrd="0" presId="urn:microsoft.com/office/officeart/2005/8/layout/orgChart1"/>
    <dgm:cxn modelId="{51C7F460-9311-4591-AE67-6BB9787A6D57}" type="presParOf" srcId="{B0977050-08A2-4B37-8ACB-A016C82C8C3B}" destId="{0E0D73F5-F518-42EA-B9D2-07AE1373E3E5}" srcOrd="0" destOrd="0" presId="urn:microsoft.com/office/officeart/2005/8/layout/orgChart1"/>
    <dgm:cxn modelId="{5E98942D-4E13-4D2B-8670-CF8D4AB274AD}" type="presParOf" srcId="{B0977050-08A2-4B37-8ACB-A016C82C8C3B}" destId="{410B166D-3606-412F-9E0B-6B937588BFB8}" srcOrd="1" destOrd="0" presId="urn:microsoft.com/office/officeart/2005/8/layout/orgChart1"/>
    <dgm:cxn modelId="{0D6E2063-25EF-4AB6-BD35-C527196554EE}" type="presParOf" srcId="{DDBD6B6E-0B1A-4597-983B-B6A9D309A521}" destId="{306BFC00-1C89-4A0B-BF40-BB0A26A9C8FC}" srcOrd="1" destOrd="0" presId="urn:microsoft.com/office/officeart/2005/8/layout/orgChart1"/>
    <dgm:cxn modelId="{3439C443-6206-4004-A2B4-DD36B80426B1}" type="presParOf" srcId="{DDBD6B6E-0B1A-4597-983B-B6A9D309A521}" destId="{944BF02B-5237-4130-9163-D795E996789E}" srcOrd="2" destOrd="0" presId="urn:microsoft.com/office/officeart/2005/8/layout/orgChart1"/>
    <dgm:cxn modelId="{61A745CA-9BB3-48B2-8329-296901F895C8}" type="presParOf" srcId="{C9E3F0D5-CFC1-4EC7-A96C-749DA68887AD}" destId="{448EDFEF-FCDC-4E48-B500-093AC26E3C7F}" srcOrd="2" destOrd="0" presId="urn:microsoft.com/office/officeart/2005/8/layout/orgChart1"/>
    <dgm:cxn modelId="{06D2221E-F5CB-4BF8-91B0-9C2D2D623B0D}" type="presParOf" srcId="{4FD90B25-6A0B-483F-9C01-7B6C6B7DFBDA}" destId="{6E2400AC-124D-4989-A08B-D79C28C9897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0.6025</cdr:x>
      <cdr:y>0</cdr:y>
    </cdr:from>
    <cdr:to>
      <cdr:x>0.924</cdr:x>
      <cdr:y>0.50375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552325" y="0"/>
          <a:ext cx="1895556" cy="18665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</cdr:sp>
  </cdr:relSizeAnchor>
  <cdr:relSizeAnchor xmlns:cdr="http://schemas.openxmlformats.org/drawingml/2006/chartDrawing">
    <cdr:from>
      <cdr:x>0.40833</cdr:x>
      <cdr:y>0.38889</cdr:y>
    </cdr:from>
    <cdr:to>
      <cdr:x>0.69167</cdr:x>
      <cdr:y>0.44444</cdr:y>
    </cdr:to>
    <cdr:sp macro="" textlink="">
      <cdr:nvSpPr>
        <cdr:cNvPr id="6" name="Двойная стрелка влево/вправо 5"/>
        <cdr:cNvSpPr/>
      </cdr:nvSpPr>
      <cdr:spPr>
        <a:xfrm xmlns:a="http://schemas.openxmlformats.org/drawingml/2006/main">
          <a:off x="3500462" y="2000264"/>
          <a:ext cx="2428892" cy="285752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0.63025</cdr:x>
      <cdr:y>0.14286</cdr:y>
    </cdr:from>
    <cdr:to>
      <cdr:x>0.78069</cdr:x>
      <cdr:y>0.22287</cdr:y>
    </cdr:to>
    <cdr:sp macro="" textlink="">
      <cdr:nvSpPr>
        <cdr:cNvPr id="2" name="TextBox 1"/>
        <cdr:cNvSpPr txBox="1"/>
      </cdr:nvSpPr>
      <cdr:spPr bwMode="auto">
        <a:xfrm xmlns:a="http://schemas.openxmlformats.org/drawingml/2006/main">
          <a:off x="5357850" y="714380"/>
          <a:ext cx="1278909" cy="4001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0.0885</cdr:x>
      <cdr:y>0.1</cdr:y>
    </cdr:from>
    <cdr:to>
      <cdr:x>0.15044</cdr:x>
      <cdr:y>0.24156</cdr:y>
    </cdr:to>
    <cdr:sp macro="" textlink="">
      <cdr:nvSpPr>
        <cdr:cNvPr id="3" name="TextBox 2"/>
        <cdr:cNvSpPr txBox="1"/>
      </cdr:nvSpPr>
      <cdr:spPr bwMode="auto">
        <a:xfrm xmlns:a="http://schemas.openxmlformats.org/drawingml/2006/main">
          <a:off x="714416" y="500066"/>
          <a:ext cx="500010" cy="7078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 smtClean="0"/>
        </a:p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0.60938</cdr:x>
      <cdr:y>0.39189</cdr:y>
    </cdr:from>
    <cdr:to>
      <cdr:x>0.83947</cdr:x>
      <cdr:y>0.4719</cdr:y>
    </cdr:to>
    <cdr:sp macro="" textlink="">
      <cdr:nvSpPr>
        <cdr:cNvPr id="4" name="TextBox 3"/>
        <cdr:cNvSpPr txBox="1"/>
      </cdr:nvSpPr>
      <cdr:spPr bwMode="auto">
        <a:xfrm xmlns:a="http://schemas.openxmlformats.org/drawingml/2006/main" flipH="1">
          <a:off x="5572132" y="2071702"/>
          <a:ext cx="2103943" cy="4229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0.40625</cdr:x>
      <cdr:y>0.47826</cdr:y>
    </cdr:from>
    <cdr:to>
      <cdr:x>0.58324</cdr:x>
      <cdr:y>0.55827</cdr:y>
    </cdr:to>
    <cdr:sp macro="" textlink="">
      <cdr:nvSpPr>
        <cdr:cNvPr id="5" name="TextBox 4"/>
        <cdr:cNvSpPr txBox="1"/>
      </cdr:nvSpPr>
      <cdr:spPr bwMode="auto">
        <a:xfrm xmlns:a="http://schemas.openxmlformats.org/drawingml/2006/main">
          <a:off x="3714744" y="2357454"/>
          <a:ext cx="1618397" cy="39438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0.65487</cdr:x>
      <cdr:y>0.32857</cdr:y>
    </cdr:from>
    <cdr:to>
      <cdr:x>0.82301</cdr:x>
      <cdr:y>0.40858</cdr:y>
    </cdr:to>
    <cdr:sp macro="" textlink="">
      <cdr:nvSpPr>
        <cdr:cNvPr id="6" name="TextBox 5"/>
        <cdr:cNvSpPr txBox="1"/>
      </cdr:nvSpPr>
      <cdr:spPr bwMode="auto">
        <a:xfrm xmlns:a="http://schemas.openxmlformats.org/drawingml/2006/main">
          <a:off x="5567130" y="1643067"/>
          <a:ext cx="1429378" cy="4001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0.79646</cdr:x>
      <cdr:y>0.2</cdr:y>
    </cdr:from>
    <cdr:to>
      <cdr:x>0.81934</cdr:x>
      <cdr:y>0.28001</cdr:y>
    </cdr:to>
    <cdr:sp macro="" textlink="">
      <cdr:nvSpPr>
        <cdr:cNvPr id="22" name="TextBox 21"/>
        <cdr:cNvSpPr txBox="1"/>
      </cdr:nvSpPr>
      <cdr:spPr bwMode="auto">
        <a:xfrm xmlns:a="http://schemas.openxmlformats.org/drawingml/2006/main">
          <a:off x="6429420" y="1000132"/>
          <a:ext cx="184731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0.77876</cdr:x>
      <cdr:y>0.12857</cdr:y>
    </cdr:from>
    <cdr:to>
      <cdr:x>0.93805</cdr:x>
      <cdr:y>0.20858</cdr:y>
    </cdr:to>
    <cdr:sp macro="" textlink="">
      <cdr:nvSpPr>
        <cdr:cNvPr id="23" name="TextBox 22"/>
        <cdr:cNvSpPr txBox="1"/>
      </cdr:nvSpPr>
      <cdr:spPr bwMode="auto">
        <a:xfrm xmlns:a="http://schemas.openxmlformats.org/drawingml/2006/main">
          <a:off x="6286544" y="642942"/>
          <a:ext cx="1285884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658161B-792B-4435-8AF4-78F13A104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8099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CAF4B-B2C5-4991-B6F9-A06F2852212B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58161B-792B-4435-8AF4-78F13A104D0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AC85C0-616F-405F-9DBE-BE6B46761D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414338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sz="32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b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«Исменецкое сельское поселение»</a:t>
            </a:r>
            <a:b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на 2019 год</a:t>
            </a:r>
            <a:endParaRPr lang="ru-RU" sz="80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5C30B-72BA-4F0E-A5E3-DDF367DB7F1E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457200" y="244475"/>
            <a:ext cx="8385175" cy="1541451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</a:t>
            </a:r>
            <a:b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МО «Исменецкое сельское поселение</a:t>
            </a:r>
            <a:r>
              <a:rPr lang="ru-RU" sz="260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» на 2019 год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600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(в разрезе отраслей)</a:t>
            </a:r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653052302"/>
              </p:ext>
            </p:extLst>
          </p:nvPr>
        </p:nvGraphicFramePr>
        <p:xfrm>
          <a:off x="0" y="2000240"/>
          <a:ext cx="9144000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704088"/>
            <a:ext cx="8572560" cy="10818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b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всего – 604,7 тыс.р.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857364"/>
          <a:ext cx="9144000" cy="5000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по отрасли «Благоустройство»</a:t>
            </a:r>
            <a:b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всего – 404,7тыс.р.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5072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136842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286264" y="4143356"/>
            <a:ext cx="4857736" cy="2714644"/>
          </a:xfrm>
        </p:spPr>
        <p:txBody>
          <a:bodyPr anchor="ctr"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15338" y="6215082"/>
            <a:ext cx="758952" cy="246888"/>
          </a:xfrm>
        </p:spPr>
        <p:txBody>
          <a:bodyPr/>
          <a:lstStyle/>
          <a:p>
            <a:pPr>
              <a:defRPr/>
            </a:pPr>
            <a:fld id="{7B64332D-2E65-4A7B-ADE3-7EA5FD7AE673}" type="slidenum">
              <a:rPr lang="ru-RU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71451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Бюджетная политика МО «Исменецкое сельское поселение» направлена на:</a:t>
            </a:r>
            <a:endParaRPr lang="ru-RU" sz="4000" dirty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000240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115888"/>
            <a:ext cx="8856662" cy="1670038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ПОКАЗАТЕЛИ  </a:t>
            </a:r>
            <a:r>
              <a:rPr lang="ru-RU" sz="3600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бюджета </a:t>
            </a:r>
            <a:r>
              <a:rPr lang="ru-RU" sz="30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/>
            </a:r>
            <a:br>
              <a:rPr lang="ru-RU" sz="30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</a:br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МО </a:t>
            </a:r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«Исменецкое сельское поселение</a:t>
            </a:r>
            <a:r>
              <a:rPr lang="ru-RU" sz="30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на 2019 год </a:t>
            </a:r>
            <a:endParaRPr lang="en-US" sz="3300" b="1" dirty="0" smtClean="0">
              <a:solidFill>
                <a:srgbClr val="7030A0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4FED50-7DCE-4742-8567-F2D07FE14AB1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43192157"/>
              </p:ext>
            </p:extLst>
          </p:nvPr>
        </p:nvGraphicFramePr>
        <p:xfrm>
          <a:off x="214282" y="1785926"/>
          <a:ext cx="857256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35" name="Text Box 13"/>
          <p:cNvSpPr txBox="1">
            <a:spLocks noChangeArrowheads="1"/>
          </p:cNvSpPr>
          <p:nvPr/>
        </p:nvSpPr>
        <p:spPr bwMode="auto">
          <a:xfrm>
            <a:off x="1071538" y="2143116"/>
            <a:ext cx="12144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тыс.р.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643042" y="2071678"/>
            <a:ext cx="9286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2143108" y="2643182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ctr"/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178595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  <a:t>Структура доходной </a:t>
            </a:r>
            <a:br>
              <a:rPr lang="ru-RU" sz="3200" b="1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  <a:t>части бюджета МО </a:t>
            </a:r>
            <a:br>
              <a:rPr lang="ru-RU" sz="3200" b="1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30F11"/>
                </a:solidFill>
                <a:latin typeface="Times New Roman" pitchFamily="18" charset="0"/>
                <a:cs typeface="Times New Roman" pitchFamily="18" charset="0"/>
              </a:rPr>
              <a:t>«Исменецкое сельское поселение»</a:t>
            </a:r>
            <a:endParaRPr lang="ru-RU" sz="3200" b="1" dirty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Структура  налоговых и неналоговых доходов бюджета</a:t>
            </a:r>
            <a:br>
              <a:rPr lang="ru-RU" sz="31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</a:br>
            <a:r>
              <a:rPr lang="ru-RU" sz="31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 МО «Исменецкое сельское поселение» на 2019 год</a:t>
            </a:r>
            <a:br>
              <a:rPr lang="ru-RU" sz="31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</a:b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</a:rPr>
              <a:t>всего – 1044,2 тыс.р.</a:t>
            </a:r>
            <a:endParaRPr lang="ru-RU" sz="3200" b="1" dirty="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643050"/>
          <a:ext cx="9144000" cy="4929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7145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b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МО «Исменецкое сельское поселение»</a:t>
            </a:r>
            <a: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всего – 2800,7 тыс.р.</a:t>
            </a:r>
            <a:endParaRPr lang="ru-RU" sz="3600" dirty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5315_1448545794.jpg"/>
          <p:cNvPicPr>
            <a:picLocks noChangeAspect="1"/>
          </p:cNvPicPr>
          <p:nvPr/>
        </p:nvPicPr>
        <p:blipFill>
          <a:blip r:embed="rId2" cstate="email">
            <a:lum bright="39000" contrast="-70000"/>
          </a:blip>
          <a:stretch>
            <a:fillRect/>
          </a:stretch>
        </p:blipFill>
        <p:spPr>
          <a:xfrm>
            <a:off x="0" y="1214422"/>
            <a:ext cx="9192038" cy="5643578"/>
          </a:xfrm>
          <a:prstGeom prst="rect">
            <a:avLst/>
          </a:prstGeom>
          <a:blipFill>
            <a:blip r:embed="rId3">
              <a:lum bright="39000" contrast="-70000"/>
            </a:blip>
            <a:tile tx="0" ty="0" sx="100000" sy="100000" flip="none" algn="tl"/>
          </a:blipFill>
        </p:spPr>
      </p:pic>
      <p:sp>
        <p:nvSpPr>
          <p:cNvPr id="78" name="Номер слайда 5"/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EC04784-5EFD-4DF1-8324-D10511314077}" type="slidenum">
              <a:rPr lang="ru-RU" sz="1000">
                <a:effectLst>
                  <a:outerShdw blurRad="38100" dist="38100" dir="2700000" algn="tl">
                    <a:srgbClr val="000000"/>
                  </a:outerShdw>
                </a:effectLst>
              </a:rPr>
              <a:pPr algn="r">
                <a:defRPr/>
              </a:pPr>
              <a:t>9</a:t>
            </a:fld>
            <a:endParaRPr lang="ru-RU" sz="1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6490" name="Group 1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4774278"/>
              </p:ext>
            </p:extLst>
          </p:nvPr>
        </p:nvGraphicFramePr>
        <p:xfrm>
          <a:off x="0" y="1857364"/>
          <a:ext cx="9143998" cy="42873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1536"/>
                <a:gridCol w="4214842"/>
                <a:gridCol w="1350550"/>
                <a:gridCol w="1253535"/>
                <a:gridCol w="1253535"/>
              </a:tblGrid>
              <a:tr h="751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на 2018 г.,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тыс.р.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на 2019 г.,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тыс.р.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Рост тыс.руб.</a:t>
                      </a:r>
                    </a:p>
                  </a:txBody>
                  <a:tcPr horzOverflow="overflow"/>
                </a:tc>
              </a:tr>
              <a:tr h="46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1674,0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1924,5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+250,5</a:t>
                      </a:r>
                    </a:p>
                  </a:txBody>
                  <a:tcPr horzOverflow="overflow"/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0200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153,3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200,6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+47,3</a:t>
                      </a:r>
                    </a:p>
                  </a:txBody>
                  <a:tcPr horzOverflow="overflow"/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+24</a:t>
                      </a:r>
                    </a:p>
                  </a:txBody>
                  <a:tcPr horzOverflow="overflow"/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700,0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959,2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+259,2</a:t>
                      </a:r>
                    </a:p>
                  </a:txBody>
                  <a:tcPr horzOverflow="overflow"/>
                </a:tc>
              </a:tr>
              <a:tr h="458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862,0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604,7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-257,3</a:t>
                      </a:r>
                    </a:p>
                  </a:txBody>
                  <a:tcPr horzOverflow="overflow"/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132,0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131,9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-0,1</a:t>
                      </a:r>
                    </a:p>
                  </a:txBody>
                  <a:tcPr horzOverflow="overflow"/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3521,3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3844,9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+323,6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glow rad="228600">
                            <a:schemeClr val="accent6">
                              <a:satMod val="175000"/>
                              <a:alpha val="40000"/>
                            </a:scheme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8596" y="500042"/>
            <a:ext cx="8286808" cy="523220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бюджета в разрезе отраслей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s://globalsib.com/wp-content/uploads/2016/11/45315_14485457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globalsib.com/wp-content/uploads/2016/11/45315_14485457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7716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">
      <a:dk1>
        <a:srgbClr val="76D9E8"/>
      </a:dk1>
      <a:lt1>
        <a:srgbClr val="C7E2FA"/>
      </a:lt1>
      <a:dk2>
        <a:srgbClr val="2BC4DB"/>
      </a:dk2>
      <a:lt2>
        <a:srgbClr val="E3F7FA"/>
      </a:lt2>
      <a:accent1>
        <a:srgbClr val="0F6FC6"/>
      </a:accent1>
      <a:accent2>
        <a:srgbClr val="009DD9"/>
      </a:accent2>
      <a:accent3>
        <a:srgbClr val="0BD0D9"/>
      </a:accent3>
      <a:accent4>
        <a:srgbClr val="94F6D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18369</TotalTime>
  <Words>342</Words>
  <Application>Microsoft Office PowerPoint</Application>
  <PresentationFormat>Экран (4:3)</PresentationFormat>
  <Paragraphs>131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     ПРОЕКТ БЮДЖЕТА  МУНИЦИПАЛЬНОГО ОБРАЗОВАНИЯ  «Исменецкое сельское поселение» на 2019 год</vt:lpstr>
      <vt:lpstr>Бюджетная политика МО «Исменецкое сельское поселение» направлена на:</vt:lpstr>
      <vt:lpstr>Слайд 3</vt:lpstr>
      <vt:lpstr>Слайд 4</vt:lpstr>
      <vt:lpstr>ПОКАЗАТЕЛИ  бюджета  МО «Исменецкое сельское поселение» на 2019 год </vt:lpstr>
      <vt:lpstr> Структура доходной  части бюджета МО  «Исменецкое сельское поселение»</vt:lpstr>
      <vt:lpstr>Структура  налоговых и неналоговых доходов бюджета  МО «Исменецкое сельское поселение» на 2019 год всего – 1044,2 тыс.р.</vt:lpstr>
      <vt:lpstr>Структура безвозмездных поступлений МО «Исменецкое сельское поселение» всего – 2800,7 тыс.р.</vt:lpstr>
      <vt:lpstr>Слайд 9</vt:lpstr>
      <vt:lpstr>Структура расходов бюджета по МО «Исменецкое сельское поселение» на 2019 год (в разрезе отраслей)</vt:lpstr>
      <vt:lpstr>Жилищно-коммунальное хозяйство (всего – 604,7 тыс.р.) </vt:lpstr>
      <vt:lpstr>Расходы по отрасли «Благоустройство» всего – 404,7тыс.р.</vt:lpstr>
      <vt:lpstr>Слайд 13</vt:lpstr>
      <vt:lpstr>Спасибо за внимание!</vt:lpstr>
    </vt:vector>
  </TitlesOfParts>
  <Company>nica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Будьжет  </dc:title>
  <dc:creator>Andrei</dc:creator>
  <cp:lastModifiedBy>Пользователь 7</cp:lastModifiedBy>
  <cp:revision>1402</cp:revision>
  <dcterms:created xsi:type="dcterms:W3CDTF">2006-11-28T05:15:39Z</dcterms:created>
  <dcterms:modified xsi:type="dcterms:W3CDTF">2018-11-28T11:15:47Z</dcterms:modified>
</cp:coreProperties>
</file>